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7"/>
  </p:notesMasterIdLst>
  <p:handoutMasterIdLst>
    <p:handoutMasterId r:id="rId18"/>
  </p:handoutMasterIdLst>
  <p:sldIdLst>
    <p:sldId id="256" r:id="rId2"/>
    <p:sldId id="287" r:id="rId3"/>
    <p:sldId id="322" r:id="rId4"/>
    <p:sldId id="318" r:id="rId5"/>
    <p:sldId id="323" r:id="rId6"/>
    <p:sldId id="319" r:id="rId7"/>
    <p:sldId id="291" r:id="rId8"/>
    <p:sldId id="320" r:id="rId9"/>
    <p:sldId id="321" r:id="rId10"/>
    <p:sldId id="306" r:id="rId11"/>
    <p:sldId id="307" r:id="rId12"/>
    <p:sldId id="308" r:id="rId13"/>
    <p:sldId id="314" r:id="rId14"/>
    <p:sldId id="312" r:id="rId15"/>
    <p:sldId id="313" r:id="rId1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BBD828"/>
    <a:srgbClr val="9BB51B"/>
    <a:srgbClr val="7F7F7F"/>
    <a:srgbClr val="F2F2F2"/>
    <a:srgbClr val="DBDBDA"/>
    <a:srgbClr val="008A88"/>
    <a:srgbClr val="484847"/>
    <a:srgbClr val="DDD9C3"/>
    <a:srgbClr val="9EEA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5256" autoAdjust="0"/>
  </p:normalViewPr>
  <p:slideViewPr>
    <p:cSldViewPr>
      <p:cViewPr varScale="1">
        <p:scale>
          <a:sx n="86" d="100"/>
          <a:sy n="86" d="100"/>
        </p:scale>
        <p:origin x="586" y="67"/>
      </p:cViewPr>
      <p:guideLst>
        <p:guide orient="horz" pos="2160"/>
        <p:guide pos="2880"/>
      </p:guideLst>
    </p:cSldViewPr>
  </p:slideViewPr>
  <p:outlineViewPr>
    <p:cViewPr>
      <p:scale>
        <a:sx n="33" d="100"/>
        <a:sy n="33" d="100"/>
      </p:scale>
      <p:origin x="0" y="6264"/>
    </p:cViewPr>
  </p:outlineViewPr>
  <p:notesTextViewPr>
    <p:cViewPr>
      <p:scale>
        <a:sx n="100" d="100"/>
        <a:sy n="100" d="100"/>
      </p:scale>
      <p:origin x="0" y="0"/>
    </p:cViewPr>
  </p:notesTextViewPr>
  <p:notesViewPr>
    <p:cSldViewPr>
      <p:cViewPr varScale="1">
        <p:scale>
          <a:sx n="79" d="100"/>
          <a:sy n="79" d="100"/>
        </p:scale>
        <p:origin x="-2046" y="-96"/>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E695049-C8A4-4B42-9EA8-FDEB6DAD92DE}" type="datetimeFigureOut">
              <a:rPr lang="en-IE" smtClean="0"/>
              <a:pPr/>
              <a:t>16/09/2020</a:t>
            </a:fld>
            <a:endParaRPr lang="en-I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1EEF89D-39EE-42B2-A0B0-6100E5637B4E}" type="slidenum">
              <a:rPr lang="en-IE" smtClean="0"/>
              <a:pPr/>
              <a:t>‹#›</a:t>
            </a:fld>
            <a:endParaRPr lang="en-IE"/>
          </a:p>
        </p:txBody>
      </p:sp>
    </p:spTree>
    <p:extLst>
      <p:ext uri="{BB962C8B-B14F-4D97-AF65-F5344CB8AC3E}">
        <p14:creationId xmlns:p14="http://schemas.microsoft.com/office/powerpoint/2010/main" val="32915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DAF5ACA-E06C-4B03-8FD7-3D0508624978}" type="datetimeFigureOut">
              <a:rPr lang="en-IE" smtClean="0"/>
              <a:pPr/>
              <a:t>16/09/2020</a:t>
            </a:fld>
            <a:endParaRPr lang="en-I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FF45C34-7ABA-4084-B4AD-6675A8C16980}" type="slidenum">
              <a:rPr lang="en-IE" smtClean="0"/>
              <a:pPr/>
              <a:t>‹#›</a:t>
            </a:fld>
            <a:endParaRPr lang="en-IE"/>
          </a:p>
        </p:txBody>
      </p:sp>
    </p:spTree>
    <p:extLst>
      <p:ext uri="{BB962C8B-B14F-4D97-AF65-F5344CB8AC3E}">
        <p14:creationId xmlns:p14="http://schemas.microsoft.com/office/powerpoint/2010/main" val="705060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a:t>
            </a:fld>
            <a:endParaRPr lang="en-IE"/>
          </a:p>
        </p:txBody>
      </p:sp>
    </p:spTree>
    <p:extLst>
      <p:ext uri="{BB962C8B-B14F-4D97-AF65-F5344CB8AC3E}">
        <p14:creationId xmlns:p14="http://schemas.microsoft.com/office/powerpoint/2010/main" val="2554153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10</a:t>
            </a:fld>
            <a:endParaRPr lang="en-IE"/>
          </a:p>
        </p:txBody>
      </p:sp>
    </p:spTree>
    <p:extLst>
      <p:ext uri="{BB962C8B-B14F-4D97-AF65-F5344CB8AC3E}">
        <p14:creationId xmlns:p14="http://schemas.microsoft.com/office/powerpoint/2010/main" val="2429146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10"/>
          </p:nvPr>
        </p:nvSpPr>
        <p:spPr/>
        <p:txBody>
          <a:bodyPr/>
          <a:lstStyle/>
          <a:p>
            <a:fld id="{5FF45C34-7ABA-4084-B4AD-6675A8C16980}" type="slidenum">
              <a:rPr lang="en-IE" smtClean="0"/>
              <a:pPr/>
              <a:t>11</a:t>
            </a:fld>
            <a:endParaRPr lang="en-IE"/>
          </a:p>
        </p:txBody>
      </p:sp>
    </p:spTree>
    <p:extLst>
      <p:ext uri="{BB962C8B-B14F-4D97-AF65-F5344CB8AC3E}">
        <p14:creationId xmlns:p14="http://schemas.microsoft.com/office/powerpoint/2010/main" val="537013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7800" indent="-177800">
              <a:spcAft>
                <a:spcPts val="600"/>
              </a:spcAft>
              <a:buNone/>
            </a:pPr>
            <a:endParaRPr lang="en-I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12</a:t>
            </a:fld>
            <a:endParaRPr lang="en-IE"/>
          </a:p>
        </p:txBody>
      </p:sp>
    </p:spTree>
    <p:extLst>
      <p:ext uri="{BB962C8B-B14F-4D97-AF65-F5344CB8AC3E}">
        <p14:creationId xmlns:p14="http://schemas.microsoft.com/office/powerpoint/2010/main" val="1001942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13</a:t>
            </a:fld>
            <a:endParaRPr lang="en-IE"/>
          </a:p>
        </p:txBody>
      </p:sp>
    </p:spTree>
    <p:extLst>
      <p:ext uri="{BB962C8B-B14F-4D97-AF65-F5344CB8AC3E}">
        <p14:creationId xmlns:p14="http://schemas.microsoft.com/office/powerpoint/2010/main" val="3414944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FF45C34-7ABA-4084-B4AD-6675A8C16980}" type="slidenum">
              <a:rPr lang="en-IE" smtClean="0"/>
              <a:pPr/>
              <a:t>14</a:t>
            </a:fld>
            <a:endParaRPr lang="en-IE"/>
          </a:p>
        </p:txBody>
      </p:sp>
    </p:spTree>
    <p:extLst>
      <p:ext uri="{BB962C8B-B14F-4D97-AF65-F5344CB8AC3E}">
        <p14:creationId xmlns:p14="http://schemas.microsoft.com/office/powerpoint/2010/main" val="537013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FF45C34-7ABA-4084-B4AD-6675A8C16980}" type="slidenum">
              <a:rPr lang="en-IE" smtClean="0"/>
              <a:pPr/>
              <a:t>15</a:t>
            </a:fld>
            <a:endParaRPr lang="en-IE"/>
          </a:p>
        </p:txBody>
      </p:sp>
    </p:spTree>
    <p:extLst>
      <p:ext uri="{BB962C8B-B14F-4D97-AF65-F5344CB8AC3E}">
        <p14:creationId xmlns:p14="http://schemas.microsoft.com/office/powerpoint/2010/main" val="410188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2</a:t>
            </a:fld>
            <a:endParaRPr lang="en-IE"/>
          </a:p>
        </p:txBody>
      </p:sp>
    </p:spTree>
    <p:extLst>
      <p:ext uri="{BB962C8B-B14F-4D97-AF65-F5344CB8AC3E}">
        <p14:creationId xmlns:p14="http://schemas.microsoft.com/office/powerpoint/2010/main" val="1194698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3</a:t>
            </a:fld>
            <a:endParaRPr lang="en-IE"/>
          </a:p>
        </p:txBody>
      </p:sp>
    </p:spTree>
    <p:extLst>
      <p:ext uri="{BB962C8B-B14F-4D97-AF65-F5344CB8AC3E}">
        <p14:creationId xmlns:p14="http://schemas.microsoft.com/office/powerpoint/2010/main" val="2459069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4</a:t>
            </a:fld>
            <a:endParaRPr lang="en-IE"/>
          </a:p>
        </p:txBody>
      </p:sp>
    </p:spTree>
    <p:extLst>
      <p:ext uri="{BB962C8B-B14F-4D97-AF65-F5344CB8AC3E}">
        <p14:creationId xmlns:p14="http://schemas.microsoft.com/office/powerpoint/2010/main" val="1384408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5</a:t>
            </a:fld>
            <a:endParaRPr lang="en-IE"/>
          </a:p>
        </p:txBody>
      </p:sp>
    </p:spTree>
    <p:extLst>
      <p:ext uri="{BB962C8B-B14F-4D97-AF65-F5344CB8AC3E}">
        <p14:creationId xmlns:p14="http://schemas.microsoft.com/office/powerpoint/2010/main" val="1384408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FF45C34-7ABA-4084-B4AD-6675A8C16980}" type="slidenum">
              <a:rPr lang="en-IE" smtClean="0"/>
              <a:pPr/>
              <a:t>6</a:t>
            </a:fld>
            <a:endParaRPr lang="en-IE"/>
          </a:p>
        </p:txBody>
      </p:sp>
    </p:spTree>
    <p:extLst>
      <p:ext uri="{BB962C8B-B14F-4D97-AF65-F5344CB8AC3E}">
        <p14:creationId xmlns:p14="http://schemas.microsoft.com/office/powerpoint/2010/main" val="3835106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GB"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7</a:t>
            </a:fld>
            <a:endParaRPr lang="en-IE"/>
          </a:p>
        </p:txBody>
      </p:sp>
    </p:spTree>
    <p:extLst>
      <p:ext uri="{BB962C8B-B14F-4D97-AF65-F5344CB8AC3E}">
        <p14:creationId xmlns:p14="http://schemas.microsoft.com/office/powerpoint/2010/main" val="192739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8</a:t>
            </a:fld>
            <a:endParaRPr lang="en-IE"/>
          </a:p>
        </p:txBody>
      </p:sp>
    </p:spTree>
    <p:extLst>
      <p:ext uri="{BB962C8B-B14F-4D97-AF65-F5344CB8AC3E}">
        <p14:creationId xmlns:p14="http://schemas.microsoft.com/office/powerpoint/2010/main" val="972483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5FF45C34-7ABA-4084-B4AD-6675A8C16980}" type="slidenum">
              <a:rPr lang="en-IE" smtClean="0"/>
              <a:pPr/>
              <a:t>9</a:t>
            </a:fld>
            <a:endParaRPr lang="en-IE"/>
          </a:p>
        </p:txBody>
      </p:sp>
    </p:spTree>
    <p:extLst>
      <p:ext uri="{BB962C8B-B14F-4D97-AF65-F5344CB8AC3E}">
        <p14:creationId xmlns:p14="http://schemas.microsoft.com/office/powerpoint/2010/main" val="6535661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test.png"/>
          <p:cNvPicPr>
            <a:picLocks noChangeAspect="1"/>
          </p:cNvPicPr>
          <p:nvPr userDrawn="1"/>
        </p:nvPicPr>
        <p:blipFill>
          <a:blip r:embed="rId2" cstate="print">
            <a:lum contrast="10000"/>
          </a:blip>
          <a:srcRect t="47755"/>
          <a:stretch>
            <a:fillRect/>
          </a:stretch>
        </p:blipFill>
        <p:spPr>
          <a:xfrm flipH="1" flipV="1">
            <a:off x="0" y="1124743"/>
            <a:ext cx="9144000" cy="1656184"/>
          </a:xfrm>
          <a:prstGeom prst="rect">
            <a:avLst/>
          </a:prstGeom>
          <a:ln w="12700">
            <a:solidFill>
              <a:srgbClr val="FFFFFF"/>
            </a:solidFill>
          </a:ln>
        </p:spPr>
      </p:pic>
      <p:pic>
        <p:nvPicPr>
          <p:cNvPr id="12" name="Picture 11" descr="test.png"/>
          <p:cNvPicPr>
            <a:picLocks noChangeAspect="1"/>
          </p:cNvPicPr>
          <p:nvPr userDrawn="1"/>
        </p:nvPicPr>
        <p:blipFill>
          <a:blip r:embed="rId2" cstate="print">
            <a:duotone>
              <a:prstClr val="black"/>
              <a:srgbClr val="00B050">
                <a:tint val="45000"/>
                <a:satMod val="400000"/>
              </a:srgbClr>
            </a:duotone>
          </a:blip>
          <a:srcRect t="71242" r="28899"/>
          <a:stretch>
            <a:fillRect/>
          </a:stretch>
        </p:blipFill>
        <p:spPr>
          <a:xfrm rot="10800000" flipH="1" flipV="1">
            <a:off x="-1" y="2708921"/>
            <a:ext cx="9144001" cy="1296143"/>
          </a:xfrm>
          <a:prstGeom prst="rect">
            <a:avLst/>
          </a:prstGeom>
          <a:ln w="12700">
            <a:solidFill>
              <a:schemeClr val="bg1"/>
            </a:solidFill>
          </a:ln>
        </p:spPr>
      </p:pic>
      <p:sp>
        <p:nvSpPr>
          <p:cNvPr id="2" name="Title 1"/>
          <p:cNvSpPr>
            <a:spLocks noGrp="1"/>
          </p:cNvSpPr>
          <p:nvPr>
            <p:ph type="ctrTitle"/>
          </p:nvPr>
        </p:nvSpPr>
        <p:spPr>
          <a:xfrm>
            <a:off x="0" y="2708920"/>
            <a:ext cx="9144000" cy="1254001"/>
          </a:xfrm>
          <a:noFill/>
          <a:ln w="9525">
            <a:solidFill>
              <a:schemeClr val="bg1"/>
            </a:solidFill>
          </a:ln>
        </p:spPr>
        <p:txBody>
          <a:bodyPr/>
          <a:lstStyle>
            <a:lvl1pPr algn="ctr">
              <a:defRPr>
                <a:solidFill>
                  <a:schemeClr val="bg1"/>
                </a:solidFill>
                <a:latin typeface="Meiryo UI" pitchFamily="34" charset="-128"/>
                <a:ea typeface="Meiryo UI" pitchFamily="34" charset="-128"/>
                <a:cs typeface="Meiryo UI" pitchFamily="34" charset="-128"/>
              </a:defRPr>
            </a:lvl1pPr>
          </a:lstStyle>
          <a:p>
            <a:r>
              <a:rPr lang="en-US" dirty="0"/>
              <a:t>Click to edit Master title style</a:t>
            </a:r>
            <a:endParaRPr lang="en-IE" dirty="0"/>
          </a:p>
        </p:txBody>
      </p:sp>
      <p:sp>
        <p:nvSpPr>
          <p:cNvPr id="4" name="Date Placeholder 3"/>
          <p:cNvSpPr>
            <a:spLocks noGrp="1"/>
          </p:cNvSpPr>
          <p:nvPr>
            <p:ph type="dt" sz="half" idx="10"/>
          </p:nvPr>
        </p:nvSpPr>
        <p:spPr/>
        <p:txBody>
          <a:bodyPr/>
          <a:lstStyle/>
          <a:p>
            <a:fld id="{87A7F974-3EF2-45A7-A65E-C84AF4DA16A1}" type="datetime1">
              <a:rPr lang="en-IE" smtClean="0"/>
              <a:pPr/>
              <a:t>16/09/2020</a:t>
            </a:fld>
            <a:endParaRPr lang="en-IE"/>
          </a:p>
        </p:txBody>
      </p:sp>
      <p:sp>
        <p:nvSpPr>
          <p:cNvPr id="5" name="Footer Placeholder 4"/>
          <p:cNvSpPr>
            <a:spLocks noGrp="1"/>
          </p:cNvSpPr>
          <p:nvPr>
            <p:ph type="ftr" sz="quarter" idx="11"/>
          </p:nvPr>
        </p:nvSpPr>
        <p:spPr/>
        <p:txBody>
          <a:bodyPr/>
          <a:lstStyle/>
          <a:p>
            <a:r>
              <a:rPr lang="en-US"/>
              <a:t>Operational module (7) – Road lighting and traffic signals</a:t>
            </a:r>
            <a:endParaRPr lang="en-IE"/>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pic>
        <p:nvPicPr>
          <p:cNvPr id="7" name="Picture 6" descr="g46424.png"/>
          <p:cNvPicPr>
            <a:picLocks noChangeAspect="1"/>
          </p:cNvPicPr>
          <p:nvPr userDrawn="1"/>
        </p:nvPicPr>
        <p:blipFill>
          <a:blip r:embed="rId3" cstate="print">
            <a:lum contrast="10000"/>
          </a:blip>
          <a:srcRect b="16001"/>
          <a:stretch>
            <a:fillRect/>
          </a:stretch>
        </p:blipFill>
        <p:spPr>
          <a:xfrm flipH="1" flipV="1">
            <a:off x="0" y="3977680"/>
            <a:ext cx="9144000" cy="2880320"/>
          </a:xfrm>
          <a:prstGeom prst="rect">
            <a:avLst/>
          </a:prstGeom>
          <a:ln w="12700">
            <a:solidFill>
              <a:schemeClr val="bg1"/>
            </a:solidFill>
          </a:ln>
        </p:spPr>
      </p:pic>
      <p:pic>
        <p:nvPicPr>
          <p:cNvPr id="1027" name="Picture 3" descr="C:\Users\Graphic\Desktop\Buying-Green-Handbook-3rd-Edition-ONLINE-high-res JMH.png"/>
          <p:cNvPicPr>
            <a:picLocks noChangeAspect="1" noChangeArrowheads="1"/>
          </p:cNvPicPr>
          <p:nvPr userDrawn="1"/>
        </p:nvPicPr>
        <p:blipFill>
          <a:blip r:embed="rId4" cstate="print"/>
          <a:srcRect/>
          <a:stretch>
            <a:fillRect/>
          </a:stretch>
        </p:blipFill>
        <p:spPr bwMode="auto">
          <a:xfrm>
            <a:off x="2339926" y="4221088"/>
            <a:ext cx="4464149" cy="786003"/>
          </a:xfrm>
          <a:prstGeom prst="rect">
            <a:avLst/>
          </a:prstGeom>
          <a:noFill/>
        </p:spPr>
      </p:pic>
      <p:pic>
        <p:nvPicPr>
          <p:cNvPr id="1026" name="Picture 2" descr="I:\A-Sustainable Economy and Procurement\Projects\GPP training and training materials - 24220\1 - GPP Toolkit\Design templates\path13856.png"/>
          <p:cNvPicPr>
            <a:picLocks noChangeAspect="1" noChangeArrowheads="1"/>
          </p:cNvPicPr>
          <p:nvPr userDrawn="1"/>
        </p:nvPicPr>
        <p:blipFill>
          <a:blip r:embed="rId5" cstate="print"/>
          <a:srcRect/>
          <a:stretch>
            <a:fillRect/>
          </a:stretch>
        </p:blipFill>
        <p:spPr bwMode="auto">
          <a:xfrm>
            <a:off x="3733869" y="326640"/>
            <a:ext cx="1676262" cy="1158144"/>
          </a:xfrm>
          <a:prstGeom prst="rect">
            <a:avLst/>
          </a:prstGeom>
          <a:noFill/>
        </p:spPr>
      </p:pic>
      <p:pic>
        <p:nvPicPr>
          <p:cNvPr id="3" name="Picture 3" descr="I:\A-Sustainable Economy and Procurement\Projects\GPP training and training materials - 24220\1 - GPP Toolkit\Design templates\footer element.png"/>
          <p:cNvPicPr>
            <a:picLocks noChangeAspect="1" noChangeArrowheads="1"/>
          </p:cNvPicPr>
          <p:nvPr userDrawn="1"/>
        </p:nvPicPr>
        <p:blipFill>
          <a:blip r:embed="rId6" cstate="print"/>
          <a:srcRect/>
          <a:stretch>
            <a:fillRect/>
          </a:stretch>
        </p:blipFill>
        <p:spPr bwMode="auto">
          <a:xfrm>
            <a:off x="4212365" y="6315501"/>
            <a:ext cx="719269" cy="542499"/>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9CE39D-3F84-49B4-AB02-EA1D4D492885}" type="datetime1">
              <a:rPr lang="en-IE" smtClean="0"/>
              <a:pPr/>
              <a:t>16/09/2020</a:t>
            </a:fld>
            <a:endParaRPr lang="en-IE"/>
          </a:p>
        </p:txBody>
      </p:sp>
      <p:sp>
        <p:nvSpPr>
          <p:cNvPr id="6" name="Footer Placeholder 5"/>
          <p:cNvSpPr>
            <a:spLocks noGrp="1"/>
          </p:cNvSpPr>
          <p:nvPr>
            <p:ph type="ftr" sz="quarter" idx="11"/>
          </p:nvPr>
        </p:nvSpPr>
        <p:spPr/>
        <p:txBody>
          <a:bodyPr/>
          <a:lstStyle/>
          <a:p>
            <a:r>
              <a:rPr lang="en-US"/>
              <a:t>Operational module (7) – Road lighting and traffic signals</a:t>
            </a:r>
            <a:endParaRPr lang="en-IE"/>
          </a:p>
        </p:txBody>
      </p:sp>
      <p:sp>
        <p:nvSpPr>
          <p:cNvPr id="7" name="Slide Number Placeholder 6"/>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7F7152-3A86-4D4A-9B26-ED5ACDA20FF0}" type="datetime1">
              <a:rPr lang="en-IE" smtClean="0"/>
              <a:pPr/>
              <a:t>16/09/2020</a:t>
            </a:fld>
            <a:endParaRPr lang="en-IE"/>
          </a:p>
        </p:txBody>
      </p:sp>
      <p:sp>
        <p:nvSpPr>
          <p:cNvPr id="6" name="Footer Placeholder 5"/>
          <p:cNvSpPr>
            <a:spLocks noGrp="1"/>
          </p:cNvSpPr>
          <p:nvPr>
            <p:ph type="ftr" sz="quarter" idx="11"/>
          </p:nvPr>
        </p:nvSpPr>
        <p:spPr/>
        <p:txBody>
          <a:bodyPr/>
          <a:lstStyle/>
          <a:p>
            <a:r>
              <a:rPr lang="en-US"/>
              <a:t>Operational module (7) – Road lighting and traffic signals</a:t>
            </a:r>
            <a:endParaRPr lang="en-IE"/>
          </a:p>
        </p:txBody>
      </p:sp>
      <p:sp>
        <p:nvSpPr>
          <p:cNvPr id="7" name="Slide Number Placeholder 6"/>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697E99B-327E-42CC-9E1E-333F01E6881B}" type="datetime1">
              <a:rPr lang="en-IE" smtClean="0"/>
              <a:pPr/>
              <a:t>16/09/2020</a:t>
            </a:fld>
            <a:endParaRPr lang="en-IE"/>
          </a:p>
        </p:txBody>
      </p:sp>
      <p:sp>
        <p:nvSpPr>
          <p:cNvPr id="5" name="Footer Placeholder 4"/>
          <p:cNvSpPr>
            <a:spLocks noGrp="1"/>
          </p:cNvSpPr>
          <p:nvPr>
            <p:ph type="ftr" sz="quarter" idx="11"/>
          </p:nvPr>
        </p:nvSpPr>
        <p:spPr/>
        <p:txBody>
          <a:bodyPr/>
          <a:lstStyle/>
          <a:p>
            <a:r>
              <a:rPr lang="en-US"/>
              <a:t>Operational module (7) – Road lighting and traffic signals</a:t>
            </a:r>
            <a:endParaRPr lang="en-IE"/>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7AE79FF5-D453-40FC-B499-D9867D022730}" type="datetime1">
              <a:rPr lang="en-IE" smtClean="0"/>
              <a:pPr/>
              <a:t>16/09/2020</a:t>
            </a:fld>
            <a:endParaRPr lang="en-IE"/>
          </a:p>
        </p:txBody>
      </p:sp>
      <p:sp>
        <p:nvSpPr>
          <p:cNvPr id="5" name="Footer Placeholder 4"/>
          <p:cNvSpPr>
            <a:spLocks noGrp="1"/>
          </p:cNvSpPr>
          <p:nvPr>
            <p:ph type="ftr" sz="quarter" idx="11"/>
          </p:nvPr>
        </p:nvSpPr>
        <p:spPr/>
        <p:txBody>
          <a:bodyPr/>
          <a:lstStyle/>
          <a:p>
            <a:r>
              <a:rPr lang="en-US"/>
              <a:t>Operational module (7) – Road lighting and traffic signals</a:t>
            </a:r>
            <a:endParaRPr lang="en-IE"/>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4016" y="2648894"/>
            <a:ext cx="7772400" cy="720079"/>
          </a:xfrm>
        </p:spPr>
        <p:txBody>
          <a:bodyPr anchor="t"/>
          <a:lstStyle>
            <a:lvl1pPr algn="l">
              <a:defRPr sz="4000" b="1" cap="all" baseline="0">
                <a:solidFill>
                  <a:schemeClr val="tx2"/>
                </a:solidFill>
              </a:defRPr>
            </a:lvl1pPr>
          </a:lstStyle>
          <a:p>
            <a:r>
              <a:rPr lang="en-IE" dirty="0"/>
              <a:t>PRODUCT TYPE</a:t>
            </a:r>
          </a:p>
        </p:txBody>
      </p:sp>
      <p:sp>
        <p:nvSpPr>
          <p:cNvPr id="3" name="Text Placeholder 2"/>
          <p:cNvSpPr>
            <a:spLocks noGrp="1"/>
          </p:cNvSpPr>
          <p:nvPr>
            <p:ph type="body" idx="1" hasCustomPrompt="1"/>
          </p:nvPr>
        </p:nvSpPr>
        <p:spPr>
          <a:xfrm>
            <a:off x="544016" y="3368973"/>
            <a:ext cx="7772400" cy="564083"/>
          </a:xfrm>
        </p:spPr>
        <p:txBody>
          <a:bodyPr anchor="b">
            <a:noAutofit/>
          </a:bodyPr>
          <a:lstStyle>
            <a:lvl1pPr marL="0" indent="0">
              <a:buNone/>
              <a:defRPr sz="3200" i="1">
                <a:solidFill>
                  <a:srgbClr val="484847"/>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Only for module 10</a:t>
            </a:r>
          </a:p>
        </p:txBody>
      </p:sp>
      <p:sp>
        <p:nvSpPr>
          <p:cNvPr id="4" name="Date Placeholder 3"/>
          <p:cNvSpPr>
            <a:spLocks noGrp="1"/>
          </p:cNvSpPr>
          <p:nvPr>
            <p:ph type="dt" sz="half" idx="10"/>
          </p:nvPr>
        </p:nvSpPr>
        <p:spPr/>
        <p:txBody>
          <a:bodyPr/>
          <a:lstStyle/>
          <a:p>
            <a:fld id="{4AC9CC8E-6A39-4DA9-B4AD-3E111FC6F6F3}" type="datetime1">
              <a:rPr lang="en-IE" smtClean="0"/>
              <a:pPr/>
              <a:t>16/09/2020</a:t>
            </a:fld>
            <a:endParaRPr lang="en-IE"/>
          </a:p>
        </p:txBody>
      </p:sp>
      <p:sp>
        <p:nvSpPr>
          <p:cNvPr id="5" name="Footer Placeholder 4"/>
          <p:cNvSpPr>
            <a:spLocks noGrp="1"/>
          </p:cNvSpPr>
          <p:nvPr>
            <p:ph type="ftr" sz="quarter" idx="11"/>
          </p:nvPr>
        </p:nvSpPr>
        <p:spPr/>
        <p:txBody>
          <a:bodyPr/>
          <a:lstStyle/>
          <a:p>
            <a:r>
              <a:rPr lang="en-US"/>
              <a:t>Operational module (7) – Road lighting and traffic signals</a:t>
            </a:r>
            <a:endParaRPr lang="en-IE"/>
          </a:p>
        </p:txBody>
      </p:sp>
      <p:pic>
        <p:nvPicPr>
          <p:cNvPr id="7" name="Picture 6" descr="test.png"/>
          <p:cNvPicPr>
            <a:picLocks noChangeAspect="1"/>
          </p:cNvPicPr>
          <p:nvPr userDrawn="1"/>
        </p:nvPicPr>
        <p:blipFill>
          <a:blip r:embed="rId2" cstate="print">
            <a:lum contrast="10000"/>
          </a:blip>
          <a:srcRect t="10900"/>
          <a:stretch>
            <a:fillRect/>
          </a:stretch>
        </p:blipFill>
        <p:spPr>
          <a:xfrm>
            <a:off x="36000" y="4137013"/>
            <a:ext cx="9000000" cy="2676363"/>
          </a:xfrm>
          <a:prstGeom prst="rtTriangle">
            <a:avLst/>
          </a:prstGeom>
          <a:ln w="19050">
            <a:solidFill>
              <a:schemeClr val="bg1"/>
            </a:solid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003232" cy="4281339"/>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Date Placeholder 3"/>
          <p:cNvSpPr>
            <a:spLocks noGrp="1"/>
          </p:cNvSpPr>
          <p:nvPr>
            <p:ph type="dt" sz="half" idx="10"/>
          </p:nvPr>
        </p:nvSpPr>
        <p:spPr/>
        <p:txBody>
          <a:bodyPr/>
          <a:lstStyle/>
          <a:p>
            <a:fld id="{E6A1263E-76B6-40CE-B8E3-C3C927B5DD45}" type="datetime1">
              <a:rPr lang="en-IE" smtClean="0"/>
              <a:pPr/>
              <a:t>16/09/2020</a:t>
            </a:fld>
            <a:endParaRPr lang="en-IE" dirty="0"/>
          </a:p>
        </p:txBody>
      </p:sp>
      <p:sp>
        <p:nvSpPr>
          <p:cNvPr id="5" name="Footer Placeholder 4"/>
          <p:cNvSpPr>
            <a:spLocks noGrp="1"/>
          </p:cNvSpPr>
          <p:nvPr>
            <p:ph type="ftr" sz="quarter" idx="11"/>
          </p:nvPr>
        </p:nvSpPr>
        <p:spPr>
          <a:xfrm>
            <a:off x="2627784" y="6356350"/>
            <a:ext cx="4320480" cy="365125"/>
          </a:xfrm>
        </p:spPr>
        <p:txBody>
          <a:bodyPr/>
          <a:lstStyle/>
          <a:p>
            <a:r>
              <a:rPr lang="en-US"/>
              <a:t>Operational module (7) – Road lighting and traffic signals</a:t>
            </a:r>
            <a:endParaRPr lang="en-IE" dirty="0"/>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pic>
        <p:nvPicPr>
          <p:cNvPr id="7" name="Picture 6" descr="g46424.png"/>
          <p:cNvPicPr>
            <a:picLocks noChangeAspect="1"/>
          </p:cNvPicPr>
          <p:nvPr userDrawn="1"/>
        </p:nvPicPr>
        <p:blipFill>
          <a:blip r:embed="rId2" cstate="print">
            <a:lum contrast="10000"/>
          </a:blip>
          <a:srcRect t="46461" b="30163"/>
          <a:stretch>
            <a:fillRect/>
          </a:stretch>
        </p:blipFill>
        <p:spPr>
          <a:xfrm rot="5400000">
            <a:off x="5416204" y="3143236"/>
            <a:ext cx="6804000" cy="571528"/>
          </a:xfrm>
          <a:prstGeom prst="rect">
            <a:avLst/>
          </a:prstGeom>
          <a:ln w="19050">
            <a:solidFill>
              <a:schemeClr val="bg1"/>
            </a:solidFill>
          </a:ln>
        </p:spPr>
      </p:pic>
      <p:pic>
        <p:nvPicPr>
          <p:cNvPr id="8" name="Picture 7" descr="test.png"/>
          <p:cNvPicPr>
            <a:picLocks noChangeAspect="1"/>
          </p:cNvPicPr>
          <p:nvPr userDrawn="1"/>
        </p:nvPicPr>
        <p:blipFill>
          <a:blip r:embed="rId3" cstate="print">
            <a:lum contrast="10000"/>
          </a:blip>
          <a:srcRect t="10900"/>
          <a:stretch>
            <a:fillRect/>
          </a:stretch>
        </p:blipFill>
        <p:spPr>
          <a:xfrm>
            <a:off x="36000" y="6064060"/>
            <a:ext cx="2519776" cy="749315"/>
          </a:xfrm>
          <a:prstGeom prst="rtTriangle">
            <a:avLst/>
          </a:prstGeom>
          <a:ln w="19050">
            <a:solidFill>
              <a:schemeClr val="bg1"/>
            </a:solidFill>
          </a:ln>
        </p:spPr>
      </p:pic>
      <p:sp>
        <p:nvSpPr>
          <p:cNvPr id="12" name="Title 1"/>
          <p:cNvSpPr>
            <a:spLocks noGrp="1"/>
          </p:cNvSpPr>
          <p:nvPr>
            <p:ph type="title"/>
          </p:nvPr>
        </p:nvSpPr>
        <p:spPr>
          <a:xfrm>
            <a:off x="457200" y="274638"/>
            <a:ext cx="8003232" cy="850106"/>
          </a:xfrm>
        </p:spPr>
        <p:txBody>
          <a:bodyPr>
            <a:noAutofit/>
          </a:bodyPr>
          <a:lstStyle>
            <a:lvl1pPr algn="l">
              <a:defRPr sz="3200">
                <a:solidFill>
                  <a:schemeClr val="tx2"/>
                </a:solidFill>
              </a:defRPr>
            </a:lvl1pPr>
          </a:lstStyle>
          <a:p>
            <a:r>
              <a:rPr lang="en-US" dirty="0"/>
              <a:t>Click to edit Master title style</a:t>
            </a:r>
            <a:endParaRPr lang="en-IE" dirty="0"/>
          </a:p>
        </p:txBody>
      </p:sp>
      <p:sp>
        <p:nvSpPr>
          <p:cNvPr id="13" name="Text Placeholder 10"/>
          <p:cNvSpPr>
            <a:spLocks noGrp="1"/>
          </p:cNvSpPr>
          <p:nvPr>
            <p:ph type="body" sz="quarter" idx="13"/>
          </p:nvPr>
        </p:nvSpPr>
        <p:spPr>
          <a:xfrm>
            <a:off x="457200" y="1125538"/>
            <a:ext cx="7992119" cy="575270"/>
          </a:xfrm>
        </p:spPr>
        <p:txBody>
          <a:bodyPr>
            <a:noAutofit/>
          </a:bodyPr>
          <a:lstStyle>
            <a:lvl1pPr>
              <a:buNone/>
              <a:defRPr sz="28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4" name="Straight Connector 13"/>
          <p:cNvCxnSpPr/>
          <p:nvPr userDrawn="1"/>
        </p:nvCxnSpPr>
        <p:spPr>
          <a:xfrm>
            <a:off x="467544" y="1052736"/>
            <a:ext cx="795250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descr="test.png"/>
          <p:cNvPicPr>
            <a:picLocks noChangeAspect="1"/>
          </p:cNvPicPr>
          <p:nvPr userDrawn="1"/>
        </p:nvPicPr>
        <p:blipFill>
          <a:blip r:embed="rId3" cstate="print"/>
          <a:srcRect l="33663" t="83803" b="9906"/>
          <a:stretch>
            <a:fillRect/>
          </a:stretch>
        </p:blipFill>
        <p:spPr>
          <a:xfrm>
            <a:off x="2627784" y="6741368"/>
            <a:ext cx="4356000" cy="5074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4114800" cy="4281339"/>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Date Placeholder 3"/>
          <p:cNvSpPr>
            <a:spLocks noGrp="1"/>
          </p:cNvSpPr>
          <p:nvPr>
            <p:ph type="dt" sz="half" idx="10"/>
          </p:nvPr>
        </p:nvSpPr>
        <p:spPr/>
        <p:txBody>
          <a:bodyPr/>
          <a:lstStyle/>
          <a:p>
            <a:fld id="{AAC46676-42A9-41D2-8DA6-90B1D52FD843}" type="datetime1">
              <a:rPr lang="en-IE" smtClean="0"/>
              <a:pPr/>
              <a:t>16/09/2020</a:t>
            </a:fld>
            <a:endParaRPr lang="en-IE" dirty="0"/>
          </a:p>
        </p:txBody>
      </p:sp>
      <p:sp>
        <p:nvSpPr>
          <p:cNvPr id="5" name="Footer Placeholder 4"/>
          <p:cNvSpPr>
            <a:spLocks noGrp="1"/>
          </p:cNvSpPr>
          <p:nvPr>
            <p:ph type="ftr" sz="quarter" idx="11"/>
          </p:nvPr>
        </p:nvSpPr>
        <p:spPr>
          <a:xfrm>
            <a:off x="2627784" y="6356350"/>
            <a:ext cx="4320480" cy="365125"/>
          </a:xfrm>
        </p:spPr>
        <p:txBody>
          <a:bodyPr/>
          <a:lstStyle/>
          <a:p>
            <a:r>
              <a:rPr lang="en-US"/>
              <a:t>Operational module (7) – Road lighting and traffic signals</a:t>
            </a:r>
            <a:endParaRPr lang="en-IE" dirty="0"/>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pic>
        <p:nvPicPr>
          <p:cNvPr id="7" name="Picture 6" descr="g46424.png"/>
          <p:cNvPicPr>
            <a:picLocks noChangeAspect="1"/>
          </p:cNvPicPr>
          <p:nvPr userDrawn="1"/>
        </p:nvPicPr>
        <p:blipFill>
          <a:blip r:embed="rId2" cstate="print">
            <a:lum contrast="10000"/>
          </a:blip>
          <a:srcRect t="46461" b="30163"/>
          <a:stretch>
            <a:fillRect/>
          </a:stretch>
        </p:blipFill>
        <p:spPr>
          <a:xfrm rot="5400000">
            <a:off x="5416204" y="3143236"/>
            <a:ext cx="6804000" cy="571528"/>
          </a:xfrm>
          <a:prstGeom prst="rect">
            <a:avLst/>
          </a:prstGeom>
          <a:ln w="19050">
            <a:solidFill>
              <a:schemeClr val="bg1"/>
            </a:solidFill>
          </a:ln>
        </p:spPr>
      </p:pic>
      <p:pic>
        <p:nvPicPr>
          <p:cNvPr id="8" name="Picture 7" descr="test.png"/>
          <p:cNvPicPr>
            <a:picLocks noChangeAspect="1"/>
          </p:cNvPicPr>
          <p:nvPr userDrawn="1"/>
        </p:nvPicPr>
        <p:blipFill>
          <a:blip r:embed="rId3" cstate="print">
            <a:lum contrast="10000"/>
          </a:blip>
          <a:srcRect t="10900"/>
          <a:stretch>
            <a:fillRect/>
          </a:stretch>
        </p:blipFill>
        <p:spPr>
          <a:xfrm>
            <a:off x="36000" y="6064060"/>
            <a:ext cx="2519776" cy="749315"/>
          </a:xfrm>
          <a:prstGeom prst="rtTriangle">
            <a:avLst/>
          </a:prstGeom>
          <a:ln w="19050">
            <a:solidFill>
              <a:schemeClr val="bg1"/>
            </a:solidFill>
          </a:ln>
        </p:spPr>
      </p:pic>
      <p:sp>
        <p:nvSpPr>
          <p:cNvPr id="12" name="Title 1"/>
          <p:cNvSpPr>
            <a:spLocks noGrp="1"/>
          </p:cNvSpPr>
          <p:nvPr>
            <p:ph type="title"/>
          </p:nvPr>
        </p:nvSpPr>
        <p:spPr>
          <a:xfrm>
            <a:off x="457200" y="274638"/>
            <a:ext cx="8003232" cy="850106"/>
          </a:xfrm>
        </p:spPr>
        <p:txBody>
          <a:bodyPr>
            <a:noAutofit/>
          </a:bodyPr>
          <a:lstStyle>
            <a:lvl1pPr algn="l">
              <a:defRPr sz="3200">
                <a:solidFill>
                  <a:schemeClr val="tx2"/>
                </a:solidFill>
              </a:defRPr>
            </a:lvl1pPr>
          </a:lstStyle>
          <a:p>
            <a:r>
              <a:rPr lang="en-US" dirty="0"/>
              <a:t>Click to edit Master title style</a:t>
            </a:r>
            <a:endParaRPr lang="en-IE" dirty="0"/>
          </a:p>
        </p:txBody>
      </p:sp>
      <p:sp>
        <p:nvSpPr>
          <p:cNvPr id="13" name="Text Placeholder 10"/>
          <p:cNvSpPr>
            <a:spLocks noGrp="1"/>
          </p:cNvSpPr>
          <p:nvPr>
            <p:ph type="body" sz="quarter" idx="13"/>
          </p:nvPr>
        </p:nvSpPr>
        <p:spPr>
          <a:xfrm>
            <a:off x="457200" y="1125538"/>
            <a:ext cx="7992119" cy="575270"/>
          </a:xfrm>
        </p:spPr>
        <p:txBody>
          <a:bodyPr>
            <a:noAutofit/>
          </a:bodyPr>
          <a:lstStyle>
            <a:lvl1pPr>
              <a:buNone/>
              <a:defRPr sz="28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4" name="Straight Connector 13"/>
          <p:cNvCxnSpPr/>
          <p:nvPr userDrawn="1"/>
        </p:nvCxnSpPr>
        <p:spPr>
          <a:xfrm>
            <a:off x="467544" y="1052736"/>
            <a:ext cx="795250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descr="test.png"/>
          <p:cNvPicPr>
            <a:picLocks noChangeAspect="1"/>
          </p:cNvPicPr>
          <p:nvPr userDrawn="1"/>
        </p:nvPicPr>
        <p:blipFill>
          <a:blip r:embed="rId3" cstate="print"/>
          <a:srcRect l="33663" t="83803" b="9906"/>
          <a:stretch>
            <a:fillRect/>
          </a:stretch>
        </p:blipFill>
        <p:spPr>
          <a:xfrm>
            <a:off x="2627784" y="6741368"/>
            <a:ext cx="4356000" cy="50747"/>
          </a:xfrm>
          <a:prstGeom prst="rect">
            <a:avLst/>
          </a:prstGeom>
          <a:noFill/>
          <a:ln>
            <a:noFill/>
          </a:ln>
        </p:spPr>
      </p:pic>
      <p:sp>
        <p:nvSpPr>
          <p:cNvPr id="16" name="Text Placeholder 2"/>
          <p:cNvSpPr>
            <a:spLocks noGrp="1"/>
          </p:cNvSpPr>
          <p:nvPr>
            <p:ph type="body" idx="14" hasCustomPrompt="1"/>
          </p:nvPr>
        </p:nvSpPr>
        <p:spPr>
          <a:xfrm>
            <a:off x="4644008" y="1853134"/>
            <a:ext cx="3814926" cy="639762"/>
          </a:xfrm>
          <a:solidFill>
            <a:schemeClr val="accent4">
              <a:lumMod val="60000"/>
              <a:lumOff val="40000"/>
            </a:schemeClr>
          </a:solidFill>
        </p:spPr>
        <p:txBody>
          <a:bodyPr anchor="b"/>
          <a:lstStyle>
            <a:lvl1pPr marL="92075"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Emphasis box</a:t>
            </a:r>
          </a:p>
        </p:txBody>
      </p:sp>
      <p:sp>
        <p:nvSpPr>
          <p:cNvPr id="17" name="Content Placeholder 3"/>
          <p:cNvSpPr>
            <a:spLocks noGrp="1"/>
          </p:cNvSpPr>
          <p:nvPr>
            <p:ph sz="half" idx="2"/>
          </p:nvPr>
        </p:nvSpPr>
        <p:spPr>
          <a:xfrm>
            <a:off x="4644008" y="2492896"/>
            <a:ext cx="3814926" cy="3672408"/>
          </a:xfrm>
          <a:solidFill>
            <a:schemeClr val="accent4">
              <a:lumMod val="60000"/>
              <a:lumOff val="40000"/>
            </a:schemeClr>
          </a:solidFill>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CDEFD9A-9170-4D64-A47A-33AD0DCF9E9A}" type="datetime1">
              <a:rPr lang="en-IE" smtClean="0"/>
              <a:pPr/>
              <a:t>16/09/2020</a:t>
            </a:fld>
            <a:endParaRPr lang="en-IE"/>
          </a:p>
        </p:txBody>
      </p:sp>
      <p:sp>
        <p:nvSpPr>
          <p:cNvPr id="5" name="Footer Placeholder 4"/>
          <p:cNvSpPr>
            <a:spLocks noGrp="1"/>
          </p:cNvSpPr>
          <p:nvPr>
            <p:ph type="ftr" sz="quarter" idx="11"/>
          </p:nvPr>
        </p:nvSpPr>
        <p:spPr/>
        <p:txBody>
          <a:bodyPr/>
          <a:lstStyle>
            <a:lvl1pPr>
              <a:defRPr/>
            </a:lvl1pPr>
          </a:lstStyle>
          <a:p>
            <a:r>
              <a:rPr lang="en-US"/>
              <a:t>Operational module (7) – Road lighting and traffic signals</a:t>
            </a:r>
            <a:endParaRPr lang="en-IE" dirty="0"/>
          </a:p>
        </p:txBody>
      </p:sp>
      <p:sp>
        <p:nvSpPr>
          <p:cNvPr id="6" name="Slide Number Placeholder 5"/>
          <p:cNvSpPr>
            <a:spLocks noGrp="1"/>
          </p:cNvSpPr>
          <p:nvPr>
            <p:ph type="sldNum" sz="quarter" idx="12"/>
          </p:nvPr>
        </p:nvSpPr>
        <p:spPr/>
        <p:txBody>
          <a:bodyPr/>
          <a:lstStyle/>
          <a:p>
            <a:fld id="{ABDDF610-95E4-4D46-B96C-4D9FBF39C128}" type="slidenum">
              <a:rPr lang="en-IE" smtClean="0"/>
              <a:pPr/>
              <a:t>‹#›</a:t>
            </a:fld>
            <a:endParaRPr lang="en-IE"/>
          </a:p>
        </p:txBody>
      </p:sp>
      <p:pic>
        <p:nvPicPr>
          <p:cNvPr id="7" name="Picture 6" descr="g46424.png"/>
          <p:cNvPicPr>
            <a:picLocks noChangeAspect="1"/>
          </p:cNvPicPr>
          <p:nvPr userDrawn="1"/>
        </p:nvPicPr>
        <p:blipFill>
          <a:blip r:embed="rId2" cstate="print">
            <a:lum contrast="10000"/>
          </a:blip>
          <a:srcRect t="46461" b="30163"/>
          <a:stretch>
            <a:fillRect/>
          </a:stretch>
        </p:blipFill>
        <p:spPr>
          <a:xfrm rot="5400000">
            <a:off x="5416204" y="3143236"/>
            <a:ext cx="6804000" cy="571528"/>
          </a:xfrm>
          <a:prstGeom prst="rect">
            <a:avLst/>
          </a:prstGeom>
          <a:ln w="19050">
            <a:solidFill>
              <a:schemeClr val="bg1"/>
            </a:solidFill>
          </a:ln>
        </p:spPr>
      </p:pic>
      <p:sp>
        <p:nvSpPr>
          <p:cNvPr id="14" name="Content Placeholder 2"/>
          <p:cNvSpPr>
            <a:spLocks noGrp="1"/>
          </p:cNvSpPr>
          <p:nvPr>
            <p:ph idx="1"/>
          </p:nvPr>
        </p:nvSpPr>
        <p:spPr>
          <a:xfrm>
            <a:off x="457200" y="1844824"/>
            <a:ext cx="8003232" cy="4281339"/>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15" name="Title 1"/>
          <p:cNvSpPr>
            <a:spLocks noGrp="1"/>
          </p:cNvSpPr>
          <p:nvPr>
            <p:ph type="title"/>
          </p:nvPr>
        </p:nvSpPr>
        <p:spPr>
          <a:xfrm>
            <a:off x="457200" y="274638"/>
            <a:ext cx="8003232" cy="850106"/>
          </a:xfrm>
        </p:spPr>
        <p:txBody>
          <a:bodyPr>
            <a:noAutofit/>
          </a:bodyPr>
          <a:lstStyle>
            <a:lvl1pPr algn="l">
              <a:defRPr sz="3200">
                <a:solidFill>
                  <a:schemeClr val="tx2"/>
                </a:solidFill>
              </a:defRPr>
            </a:lvl1pPr>
          </a:lstStyle>
          <a:p>
            <a:r>
              <a:rPr lang="en-US" dirty="0"/>
              <a:t>Click to edit Master title style</a:t>
            </a:r>
            <a:endParaRPr lang="en-IE" dirty="0"/>
          </a:p>
        </p:txBody>
      </p:sp>
      <p:sp>
        <p:nvSpPr>
          <p:cNvPr id="16" name="Text Placeholder 10"/>
          <p:cNvSpPr>
            <a:spLocks noGrp="1"/>
          </p:cNvSpPr>
          <p:nvPr>
            <p:ph type="body" sz="quarter" idx="13"/>
          </p:nvPr>
        </p:nvSpPr>
        <p:spPr>
          <a:xfrm>
            <a:off x="457200" y="1125538"/>
            <a:ext cx="7992119" cy="575270"/>
          </a:xfrm>
        </p:spPr>
        <p:txBody>
          <a:bodyPr>
            <a:noAutofit/>
          </a:bodyPr>
          <a:lstStyle>
            <a:lvl1pPr>
              <a:buNone/>
              <a:defRPr sz="28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7" name="Straight Connector 16"/>
          <p:cNvCxnSpPr/>
          <p:nvPr userDrawn="1"/>
        </p:nvCxnSpPr>
        <p:spPr>
          <a:xfrm>
            <a:off x="467544" y="1052736"/>
            <a:ext cx="795250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descr="test.png"/>
          <p:cNvPicPr>
            <a:picLocks noChangeAspect="1"/>
          </p:cNvPicPr>
          <p:nvPr userDrawn="1"/>
        </p:nvPicPr>
        <p:blipFill>
          <a:blip r:embed="rId3" cstate="print"/>
          <a:srcRect l="33663" t="83803" b="9906"/>
          <a:stretch>
            <a:fillRect/>
          </a:stretch>
        </p:blipFill>
        <p:spPr>
          <a:xfrm>
            <a:off x="2627784" y="6741368"/>
            <a:ext cx="4356000" cy="5074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967161"/>
            <a:ext cx="3814926" cy="639762"/>
          </a:xfrm>
          <a:solidFill>
            <a:schemeClr val="accent4">
              <a:lumMod val="60000"/>
              <a:lumOff val="40000"/>
            </a:schemeClr>
          </a:solidFill>
        </p:spPr>
        <p:txBody>
          <a:bodyPr anchor="b"/>
          <a:lstStyle>
            <a:lvl1pPr marL="92075"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606923"/>
            <a:ext cx="3814926" cy="3486373"/>
          </a:xfrm>
          <a:solidFill>
            <a:schemeClr val="accent4">
              <a:lumMod val="60000"/>
              <a:lumOff val="40000"/>
            </a:schemeClr>
          </a:solidFill>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5" name="Text Placeholder 4"/>
          <p:cNvSpPr>
            <a:spLocks noGrp="1"/>
          </p:cNvSpPr>
          <p:nvPr>
            <p:ph type="body" sz="quarter" idx="3"/>
          </p:nvPr>
        </p:nvSpPr>
        <p:spPr>
          <a:xfrm>
            <a:off x="4499992" y="1967161"/>
            <a:ext cx="3816424" cy="639762"/>
          </a:xfrm>
          <a:solidFill>
            <a:schemeClr val="accent4">
              <a:lumMod val="60000"/>
              <a:lumOff val="40000"/>
            </a:schemeClr>
          </a:solidFill>
        </p:spPr>
        <p:txBody>
          <a:bodyPr anchor="b"/>
          <a:lstStyle>
            <a:lvl1pPr marL="92075"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99992" y="2606923"/>
            <a:ext cx="3816424" cy="3486373"/>
          </a:xfrm>
          <a:solidFill>
            <a:schemeClr val="accent4">
              <a:lumMod val="60000"/>
              <a:lumOff val="40000"/>
            </a:schemeClr>
          </a:solidFill>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7" name="Date Placeholder 6"/>
          <p:cNvSpPr>
            <a:spLocks noGrp="1"/>
          </p:cNvSpPr>
          <p:nvPr>
            <p:ph type="dt" sz="half" idx="10"/>
          </p:nvPr>
        </p:nvSpPr>
        <p:spPr/>
        <p:txBody>
          <a:bodyPr/>
          <a:lstStyle/>
          <a:p>
            <a:fld id="{23CDCEB1-7336-43F4-A77A-7E5B54A0B69F}" type="datetime1">
              <a:rPr lang="en-IE" smtClean="0"/>
              <a:pPr/>
              <a:t>16/09/2020</a:t>
            </a:fld>
            <a:endParaRPr lang="en-IE"/>
          </a:p>
        </p:txBody>
      </p:sp>
      <p:sp>
        <p:nvSpPr>
          <p:cNvPr id="8" name="Footer Placeholder 7"/>
          <p:cNvSpPr>
            <a:spLocks noGrp="1"/>
          </p:cNvSpPr>
          <p:nvPr>
            <p:ph type="ftr" sz="quarter" idx="11"/>
          </p:nvPr>
        </p:nvSpPr>
        <p:spPr/>
        <p:txBody>
          <a:bodyPr/>
          <a:lstStyle>
            <a:lvl1pPr>
              <a:defRPr/>
            </a:lvl1pPr>
          </a:lstStyle>
          <a:p>
            <a:r>
              <a:rPr lang="en-US"/>
              <a:t>Operational module (7) – Road lighting and traffic signals</a:t>
            </a:r>
            <a:endParaRPr lang="en-IE" dirty="0"/>
          </a:p>
        </p:txBody>
      </p:sp>
      <p:sp>
        <p:nvSpPr>
          <p:cNvPr id="9" name="Slide Number Placeholder 8"/>
          <p:cNvSpPr>
            <a:spLocks noGrp="1"/>
          </p:cNvSpPr>
          <p:nvPr>
            <p:ph type="sldNum" sz="quarter" idx="12"/>
          </p:nvPr>
        </p:nvSpPr>
        <p:spPr/>
        <p:txBody>
          <a:bodyPr/>
          <a:lstStyle/>
          <a:p>
            <a:fld id="{ABDDF610-95E4-4D46-B96C-4D9FBF39C128}" type="slidenum">
              <a:rPr lang="en-IE" smtClean="0"/>
              <a:pPr/>
              <a:t>‹#›</a:t>
            </a:fld>
            <a:endParaRPr lang="en-IE"/>
          </a:p>
        </p:txBody>
      </p:sp>
      <p:pic>
        <p:nvPicPr>
          <p:cNvPr id="12" name="Picture 11" descr="g46424.png"/>
          <p:cNvPicPr>
            <a:picLocks noChangeAspect="1"/>
          </p:cNvPicPr>
          <p:nvPr userDrawn="1"/>
        </p:nvPicPr>
        <p:blipFill>
          <a:blip r:embed="rId2" cstate="print">
            <a:lum contrast="10000"/>
          </a:blip>
          <a:srcRect t="46461" b="30163"/>
          <a:stretch>
            <a:fillRect/>
          </a:stretch>
        </p:blipFill>
        <p:spPr>
          <a:xfrm rot="5400000">
            <a:off x="5416204" y="3143236"/>
            <a:ext cx="6804000" cy="571528"/>
          </a:xfrm>
          <a:prstGeom prst="rect">
            <a:avLst/>
          </a:prstGeom>
          <a:ln w="19050">
            <a:solidFill>
              <a:schemeClr val="bg1"/>
            </a:solidFill>
          </a:ln>
        </p:spPr>
      </p:pic>
      <p:pic>
        <p:nvPicPr>
          <p:cNvPr id="13" name="Picture 12" descr="test.png"/>
          <p:cNvPicPr>
            <a:picLocks noChangeAspect="1"/>
          </p:cNvPicPr>
          <p:nvPr userDrawn="1"/>
        </p:nvPicPr>
        <p:blipFill>
          <a:blip r:embed="rId3" cstate="print">
            <a:lum contrast="10000"/>
          </a:blip>
          <a:srcRect t="10900"/>
          <a:stretch>
            <a:fillRect/>
          </a:stretch>
        </p:blipFill>
        <p:spPr>
          <a:xfrm>
            <a:off x="36000" y="6064060"/>
            <a:ext cx="2519776" cy="749315"/>
          </a:xfrm>
          <a:prstGeom prst="rtTriangle">
            <a:avLst/>
          </a:prstGeom>
          <a:ln w="19050">
            <a:solidFill>
              <a:schemeClr val="bg1"/>
            </a:solidFill>
          </a:ln>
        </p:spPr>
      </p:pic>
      <p:sp>
        <p:nvSpPr>
          <p:cNvPr id="16" name="Title 1"/>
          <p:cNvSpPr>
            <a:spLocks noGrp="1"/>
          </p:cNvSpPr>
          <p:nvPr>
            <p:ph type="title"/>
          </p:nvPr>
        </p:nvSpPr>
        <p:spPr>
          <a:xfrm>
            <a:off x="457200" y="274638"/>
            <a:ext cx="7859216" cy="850106"/>
          </a:xfrm>
        </p:spPr>
        <p:txBody>
          <a:bodyPr>
            <a:noAutofit/>
          </a:bodyPr>
          <a:lstStyle>
            <a:lvl1pPr algn="l">
              <a:defRPr sz="3200">
                <a:solidFill>
                  <a:schemeClr val="tx2"/>
                </a:solidFill>
              </a:defRPr>
            </a:lvl1pPr>
          </a:lstStyle>
          <a:p>
            <a:r>
              <a:rPr lang="en-US" dirty="0"/>
              <a:t>Click to edit Master title style</a:t>
            </a:r>
            <a:endParaRPr lang="en-IE" dirty="0"/>
          </a:p>
        </p:txBody>
      </p:sp>
      <p:sp>
        <p:nvSpPr>
          <p:cNvPr id="17" name="Text Placeholder 10"/>
          <p:cNvSpPr>
            <a:spLocks noGrp="1"/>
          </p:cNvSpPr>
          <p:nvPr>
            <p:ph type="body" sz="quarter" idx="13"/>
          </p:nvPr>
        </p:nvSpPr>
        <p:spPr>
          <a:xfrm>
            <a:off x="457200" y="1125538"/>
            <a:ext cx="7992119" cy="575270"/>
          </a:xfrm>
        </p:spPr>
        <p:txBody>
          <a:bodyPr>
            <a:noAutofit/>
          </a:bodyPr>
          <a:lstStyle>
            <a:lvl1pPr>
              <a:buNone/>
              <a:defRPr sz="28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8" name="Straight Connector 17"/>
          <p:cNvCxnSpPr/>
          <p:nvPr userDrawn="1"/>
        </p:nvCxnSpPr>
        <p:spPr>
          <a:xfrm>
            <a:off x="467544" y="1052736"/>
            <a:ext cx="795250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4" name="Picture 13" descr="test.png"/>
          <p:cNvPicPr>
            <a:picLocks noChangeAspect="1"/>
          </p:cNvPicPr>
          <p:nvPr userDrawn="1"/>
        </p:nvPicPr>
        <p:blipFill>
          <a:blip r:embed="rId3" cstate="print"/>
          <a:srcRect l="33663" t="83803" b="9906"/>
          <a:stretch>
            <a:fillRect/>
          </a:stretch>
        </p:blipFill>
        <p:spPr>
          <a:xfrm>
            <a:off x="2627784" y="6741368"/>
            <a:ext cx="4356000" cy="5074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2C9090-47FC-45A3-A4FC-5CF3DFCA100D}" type="datetime1">
              <a:rPr lang="en-IE" smtClean="0"/>
              <a:pPr/>
              <a:t>16/09/2020</a:t>
            </a:fld>
            <a:endParaRPr lang="en-IE"/>
          </a:p>
        </p:txBody>
      </p:sp>
      <p:sp>
        <p:nvSpPr>
          <p:cNvPr id="4" name="Footer Placeholder 3"/>
          <p:cNvSpPr>
            <a:spLocks noGrp="1"/>
          </p:cNvSpPr>
          <p:nvPr>
            <p:ph type="ftr" sz="quarter" idx="11"/>
          </p:nvPr>
        </p:nvSpPr>
        <p:spPr/>
        <p:txBody>
          <a:bodyPr/>
          <a:lstStyle>
            <a:lvl1pPr>
              <a:defRPr/>
            </a:lvl1pPr>
          </a:lstStyle>
          <a:p>
            <a:r>
              <a:rPr lang="en-US"/>
              <a:t>Operational module (7) – Road lighting and traffic signals</a:t>
            </a:r>
            <a:endParaRPr lang="en-IE" dirty="0"/>
          </a:p>
        </p:txBody>
      </p:sp>
      <p:sp>
        <p:nvSpPr>
          <p:cNvPr id="5" name="Slide Number Placeholder 4"/>
          <p:cNvSpPr>
            <a:spLocks noGrp="1"/>
          </p:cNvSpPr>
          <p:nvPr>
            <p:ph type="sldNum" sz="quarter" idx="12"/>
          </p:nvPr>
        </p:nvSpPr>
        <p:spPr/>
        <p:txBody>
          <a:bodyPr/>
          <a:lstStyle/>
          <a:p>
            <a:fld id="{ABDDF610-95E4-4D46-B96C-4D9FBF39C128}" type="slidenum">
              <a:rPr lang="en-IE" smtClean="0"/>
              <a:pPr/>
              <a:t>‹#›</a:t>
            </a:fld>
            <a:endParaRPr lang="en-IE"/>
          </a:p>
        </p:txBody>
      </p:sp>
      <p:pic>
        <p:nvPicPr>
          <p:cNvPr id="6" name="Picture 5" descr="g46424.png"/>
          <p:cNvPicPr>
            <a:picLocks noChangeAspect="1"/>
          </p:cNvPicPr>
          <p:nvPr userDrawn="1"/>
        </p:nvPicPr>
        <p:blipFill>
          <a:blip r:embed="rId2" cstate="print">
            <a:lum contrast="10000"/>
          </a:blip>
          <a:srcRect t="46461" b="30163"/>
          <a:stretch>
            <a:fillRect/>
          </a:stretch>
        </p:blipFill>
        <p:spPr>
          <a:xfrm rot="5400000">
            <a:off x="5416204" y="3143236"/>
            <a:ext cx="6804000" cy="571528"/>
          </a:xfrm>
          <a:prstGeom prst="rect">
            <a:avLst/>
          </a:prstGeom>
          <a:ln w="19050">
            <a:solidFill>
              <a:schemeClr val="bg1"/>
            </a:solidFill>
          </a:ln>
        </p:spPr>
      </p:pic>
      <p:pic>
        <p:nvPicPr>
          <p:cNvPr id="7" name="Picture 6" descr="test.png"/>
          <p:cNvPicPr>
            <a:picLocks noChangeAspect="1"/>
          </p:cNvPicPr>
          <p:nvPr userDrawn="1"/>
        </p:nvPicPr>
        <p:blipFill>
          <a:blip r:embed="rId3" cstate="print">
            <a:lum contrast="10000"/>
          </a:blip>
          <a:srcRect t="10900"/>
          <a:stretch>
            <a:fillRect/>
          </a:stretch>
        </p:blipFill>
        <p:spPr>
          <a:xfrm>
            <a:off x="36000" y="6064060"/>
            <a:ext cx="2519776" cy="749315"/>
          </a:xfrm>
          <a:prstGeom prst="rtTriangle">
            <a:avLst/>
          </a:prstGeom>
          <a:ln w="19050">
            <a:solidFill>
              <a:schemeClr val="bg1"/>
            </a:solidFill>
          </a:ln>
        </p:spPr>
      </p:pic>
      <p:sp>
        <p:nvSpPr>
          <p:cNvPr id="8" name="Title 1"/>
          <p:cNvSpPr>
            <a:spLocks noGrp="1"/>
          </p:cNvSpPr>
          <p:nvPr>
            <p:ph type="title"/>
          </p:nvPr>
        </p:nvSpPr>
        <p:spPr>
          <a:xfrm>
            <a:off x="457200" y="274638"/>
            <a:ext cx="8003232" cy="850106"/>
          </a:xfrm>
        </p:spPr>
        <p:txBody>
          <a:bodyPr/>
          <a:lstStyle>
            <a:lvl1pPr algn="l">
              <a:defRPr>
                <a:solidFill>
                  <a:schemeClr val="tx2"/>
                </a:solidFill>
              </a:defRPr>
            </a:lvl1pPr>
          </a:lstStyle>
          <a:p>
            <a:r>
              <a:rPr lang="en-US" dirty="0"/>
              <a:t>Click to edit Master title style</a:t>
            </a:r>
            <a:endParaRPr lang="en-IE" dirty="0"/>
          </a:p>
        </p:txBody>
      </p:sp>
      <p:sp>
        <p:nvSpPr>
          <p:cNvPr id="9" name="Text Placeholder 10"/>
          <p:cNvSpPr>
            <a:spLocks noGrp="1"/>
          </p:cNvSpPr>
          <p:nvPr>
            <p:ph type="body" sz="quarter" idx="13"/>
          </p:nvPr>
        </p:nvSpPr>
        <p:spPr>
          <a:xfrm>
            <a:off x="457200" y="1125538"/>
            <a:ext cx="7992119" cy="575270"/>
          </a:xfrm>
        </p:spPr>
        <p:txBody>
          <a:bodyPr>
            <a:noAutofit/>
          </a:bodyPr>
          <a:lstStyle>
            <a:lvl1pPr>
              <a:buNone/>
              <a:defRPr sz="36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0" name="Straight Connector 9"/>
          <p:cNvCxnSpPr/>
          <p:nvPr userDrawn="1"/>
        </p:nvCxnSpPr>
        <p:spPr>
          <a:xfrm>
            <a:off x="467544" y="1052736"/>
            <a:ext cx="799288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descr="test.png"/>
          <p:cNvPicPr>
            <a:picLocks noChangeAspect="1"/>
          </p:cNvPicPr>
          <p:nvPr userDrawn="1"/>
        </p:nvPicPr>
        <p:blipFill>
          <a:blip r:embed="rId3" cstate="print"/>
          <a:srcRect l="33663" t="83803" b="9906"/>
          <a:stretch>
            <a:fillRect/>
          </a:stretch>
        </p:blipFill>
        <p:spPr>
          <a:xfrm>
            <a:off x="2627784" y="6741368"/>
            <a:ext cx="4356000" cy="5074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clusion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D22CC6B-9808-4661-96EC-060AE05585E9}" type="datetime1">
              <a:rPr lang="en-IE" smtClean="0"/>
              <a:pPr/>
              <a:t>16/09/2020</a:t>
            </a:fld>
            <a:endParaRPr lang="en-IE"/>
          </a:p>
        </p:txBody>
      </p:sp>
      <p:sp>
        <p:nvSpPr>
          <p:cNvPr id="4" name="Footer Placeholder 3"/>
          <p:cNvSpPr>
            <a:spLocks noGrp="1"/>
          </p:cNvSpPr>
          <p:nvPr>
            <p:ph type="ftr" sz="quarter" idx="11"/>
          </p:nvPr>
        </p:nvSpPr>
        <p:spPr/>
        <p:txBody>
          <a:bodyPr/>
          <a:lstStyle>
            <a:lvl1pPr>
              <a:defRPr/>
            </a:lvl1pPr>
          </a:lstStyle>
          <a:p>
            <a:r>
              <a:rPr lang="en-US"/>
              <a:t>Operational module (7) – Road lighting and traffic signals</a:t>
            </a:r>
            <a:endParaRPr lang="en-IE" dirty="0"/>
          </a:p>
        </p:txBody>
      </p:sp>
      <p:pic>
        <p:nvPicPr>
          <p:cNvPr id="7" name="Picture 6" descr="test.png"/>
          <p:cNvPicPr>
            <a:picLocks noChangeAspect="1"/>
          </p:cNvPicPr>
          <p:nvPr userDrawn="1"/>
        </p:nvPicPr>
        <p:blipFill>
          <a:blip r:embed="rId2" cstate="print">
            <a:lum contrast="10000"/>
          </a:blip>
          <a:srcRect t="10900"/>
          <a:stretch>
            <a:fillRect/>
          </a:stretch>
        </p:blipFill>
        <p:spPr>
          <a:xfrm>
            <a:off x="36000" y="6064060"/>
            <a:ext cx="2519776" cy="749315"/>
          </a:xfrm>
          <a:prstGeom prst="rtTriangle">
            <a:avLst/>
          </a:prstGeom>
          <a:ln w="19050">
            <a:solidFill>
              <a:schemeClr val="bg1"/>
            </a:solidFill>
          </a:ln>
        </p:spPr>
      </p:pic>
      <p:sp>
        <p:nvSpPr>
          <p:cNvPr id="8" name="Title 1"/>
          <p:cNvSpPr>
            <a:spLocks noGrp="1"/>
          </p:cNvSpPr>
          <p:nvPr>
            <p:ph type="title"/>
          </p:nvPr>
        </p:nvSpPr>
        <p:spPr>
          <a:xfrm>
            <a:off x="457200" y="274638"/>
            <a:ext cx="8003232" cy="850106"/>
          </a:xfrm>
        </p:spPr>
        <p:txBody>
          <a:bodyPr/>
          <a:lstStyle>
            <a:lvl1pPr algn="l">
              <a:defRPr>
                <a:solidFill>
                  <a:schemeClr val="tx2"/>
                </a:solidFill>
              </a:defRPr>
            </a:lvl1pPr>
          </a:lstStyle>
          <a:p>
            <a:r>
              <a:rPr lang="en-US" dirty="0"/>
              <a:t>Click to edit Master title style</a:t>
            </a:r>
            <a:endParaRPr lang="en-IE" dirty="0"/>
          </a:p>
        </p:txBody>
      </p:sp>
      <p:sp>
        <p:nvSpPr>
          <p:cNvPr id="9" name="Text Placeholder 10"/>
          <p:cNvSpPr>
            <a:spLocks noGrp="1"/>
          </p:cNvSpPr>
          <p:nvPr>
            <p:ph type="body" sz="quarter" idx="13"/>
          </p:nvPr>
        </p:nvSpPr>
        <p:spPr>
          <a:xfrm>
            <a:off x="457200" y="1125538"/>
            <a:ext cx="7992119" cy="575270"/>
          </a:xfrm>
        </p:spPr>
        <p:txBody>
          <a:bodyPr>
            <a:noAutofit/>
          </a:bodyPr>
          <a:lstStyle>
            <a:lvl1pPr>
              <a:buNone/>
              <a:defRPr sz="3600">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dirty="0"/>
              <a:t>Click to edit Master text styles</a:t>
            </a:r>
          </a:p>
        </p:txBody>
      </p:sp>
      <p:cxnSp>
        <p:nvCxnSpPr>
          <p:cNvPr id="10" name="Straight Connector 9"/>
          <p:cNvCxnSpPr/>
          <p:nvPr userDrawn="1"/>
        </p:nvCxnSpPr>
        <p:spPr>
          <a:xfrm>
            <a:off x="467544" y="1052736"/>
            <a:ext cx="799288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7164288" y="6309320"/>
            <a:ext cx="1738743" cy="457068"/>
          </a:xfrm>
          <a:prstGeom prst="rect">
            <a:avLst/>
          </a:prstGeom>
          <a:noFill/>
        </p:spPr>
      </p:pic>
      <p:sp>
        <p:nvSpPr>
          <p:cNvPr id="12" name="Text Placeholder 2"/>
          <p:cNvSpPr>
            <a:spLocks noGrp="1"/>
          </p:cNvSpPr>
          <p:nvPr>
            <p:ph type="body" idx="1" hasCustomPrompt="1"/>
          </p:nvPr>
        </p:nvSpPr>
        <p:spPr>
          <a:xfrm>
            <a:off x="5076056" y="1844824"/>
            <a:ext cx="3382878" cy="639762"/>
          </a:xfrm>
          <a:solidFill>
            <a:schemeClr val="accent4">
              <a:lumMod val="60000"/>
              <a:lumOff val="40000"/>
            </a:schemeClr>
          </a:solidFill>
        </p:spPr>
        <p:txBody>
          <a:bodyPr anchor="b"/>
          <a:lstStyle>
            <a:lvl1pPr marL="92075" indent="0">
              <a:buNone/>
              <a:defRPr sz="2400" b="1"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Contact / Information</a:t>
            </a:r>
          </a:p>
        </p:txBody>
      </p:sp>
      <p:sp>
        <p:nvSpPr>
          <p:cNvPr id="13" name="Content Placeholder 3"/>
          <p:cNvSpPr>
            <a:spLocks noGrp="1"/>
          </p:cNvSpPr>
          <p:nvPr>
            <p:ph sz="half" idx="2"/>
          </p:nvPr>
        </p:nvSpPr>
        <p:spPr>
          <a:xfrm>
            <a:off x="5076056" y="2484587"/>
            <a:ext cx="3382878" cy="2744614"/>
          </a:xfrm>
          <a:solidFill>
            <a:schemeClr val="accent4">
              <a:lumMod val="60000"/>
              <a:lumOff val="40000"/>
            </a:schemeClr>
          </a:solidFill>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a:t>Click to edit Master text styles</a:t>
            </a:r>
          </a:p>
          <a:p>
            <a:pPr lvl="0"/>
            <a:endParaRPr lang="en-US" dirty="0"/>
          </a:p>
        </p:txBody>
      </p:sp>
      <p:pic>
        <p:nvPicPr>
          <p:cNvPr id="14" name="Picture 13" descr="test.png"/>
          <p:cNvPicPr>
            <a:picLocks noChangeAspect="1"/>
          </p:cNvPicPr>
          <p:nvPr userDrawn="1"/>
        </p:nvPicPr>
        <p:blipFill>
          <a:blip r:embed="rId2" cstate="print"/>
          <a:srcRect l="33663" t="83803" b="9906"/>
          <a:stretch>
            <a:fillRect/>
          </a:stretch>
        </p:blipFill>
        <p:spPr>
          <a:xfrm>
            <a:off x="2627784" y="6741368"/>
            <a:ext cx="4356000" cy="5074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39B1E-E8B8-4046-A79E-90579A821673}" type="datetime1">
              <a:rPr lang="en-IE" smtClean="0"/>
              <a:pPr/>
              <a:t>16/09/2020</a:t>
            </a:fld>
            <a:endParaRPr lang="en-IE"/>
          </a:p>
        </p:txBody>
      </p:sp>
      <p:sp>
        <p:nvSpPr>
          <p:cNvPr id="3" name="Footer Placeholder 2"/>
          <p:cNvSpPr>
            <a:spLocks noGrp="1"/>
          </p:cNvSpPr>
          <p:nvPr>
            <p:ph type="ftr" sz="quarter" idx="11"/>
          </p:nvPr>
        </p:nvSpPr>
        <p:spPr/>
        <p:txBody>
          <a:bodyPr/>
          <a:lstStyle/>
          <a:p>
            <a:r>
              <a:rPr lang="en-US"/>
              <a:t>Operational module (7) – Road lighting and traffic signals</a:t>
            </a:r>
            <a:endParaRPr lang="en-IE"/>
          </a:p>
        </p:txBody>
      </p:sp>
      <p:sp>
        <p:nvSpPr>
          <p:cNvPr id="4" name="Slide Number Placeholder 3"/>
          <p:cNvSpPr>
            <a:spLocks noGrp="1"/>
          </p:cNvSpPr>
          <p:nvPr>
            <p:ph type="sldNum" sz="quarter" idx="12"/>
          </p:nvPr>
        </p:nvSpPr>
        <p:spPr/>
        <p:txBody>
          <a:bodyPr/>
          <a:lstStyle/>
          <a:p>
            <a:fld id="{ABDDF610-95E4-4D46-B96C-4D9FBF39C128}"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42D2C-E054-44AA-A7A4-3E743EB56A9A}" type="datetime1">
              <a:rPr lang="en-IE" smtClean="0"/>
              <a:pPr/>
              <a:t>16/09/2020</a:t>
            </a:fld>
            <a:endParaRPr lang="en-IE"/>
          </a:p>
        </p:txBody>
      </p:sp>
      <p:sp>
        <p:nvSpPr>
          <p:cNvPr id="5" name="Footer Placeholder 4"/>
          <p:cNvSpPr>
            <a:spLocks noGrp="1"/>
          </p:cNvSpPr>
          <p:nvPr>
            <p:ph type="ftr" sz="quarter" idx="3"/>
          </p:nvPr>
        </p:nvSpPr>
        <p:spPr>
          <a:xfrm>
            <a:off x="2606040" y="6356350"/>
            <a:ext cx="434222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Operational module (7) – Road lighting and traffic signals</a:t>
            </a:r>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ABDDF610-95E4-4D46-B96C-4D9FBF39C128}"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4" r:id="rId4"/>
    <p:sldLayoutId id="2147483660" r:id="rId5"/>
    <p:sldLayoutId id="2147483662" r:id="rId6"/>
    <p:sldLayoutId id="2147483654" r:id="rId7"/>
    <p:sldLayoutId id="2147483663" r:id="rId8"/>
    <p:sldLayoutId id="2147483655" r:id="rId9"/>
    <p:sldLayoutId id="2147483656" r:id="rId10"/>
    <p:sldLayoutId id="2147483657" r:id="rId11"/>
    <p:sldLayoutId id="2147483658" r:id="rId12"/>
    <p:sldLayoutId id="2147483659" r:id="rId13"/>
  </p:sldLayoutIdLst>
  <p:hf hd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c.europa.eu/environment/gpp/pdf/criteria/street_lighting_et.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ec.europa.eu/environment/gpp/pdf/criteria/street_lighting_et.pdf"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hyperlink" Target="https://eur-lex.europa.eu/legal-content/ET/TXT/PDF/?uri=CELEX:32018L0844&amp;from=EN" TargetMode="External"/><Relationship Id="rId3" Type="http://schemas.openxmlformats.org/officeDocument/2006/relationships/hyperlink" Target="https://eur-lex.europa.eu/LexUriServ/LexUriServ.do?uri=OJ:L:2012:258:0001:0020:ET:PDF" TargetMode="External"/><Relationship Id="rId7" Type="http://schemas.openxmlformats.org/officeDocument/2006/relationships/hyperlink" Target="https://eur-lex.europa.eu/legal-content/ET/TXT/PDF/?uri=CELEX:32012L0027&amp;from=ET"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eur-lex.europa.eu/legal-content/ET/TXT/PDF/?uri=CELEX:32012L0019&amp;from=ET" TargetMode="External"/><Relationship Id="rId5" Type="http://schemas.openxmlformats.org/officeDocument/2006/relationships/hyperlink" Target="https://eur-lex.europa.eu/legal-content/EN/TXT/PDF/?uri=CELEX:02011L0065-20200901&amp;from=EN" TargetMode="External"/><Relationship Id="rId4" Type="http://schemas.openxmlformats.org/officeDocument/2006/relationships/hyperlink" Target="https://eur-lex.europa.eu/legal-content/ET/TXT/PDF/?uri=CELEX:32011L0065&amp;from=et" TargetMode="External"/><Relationship Id="rId9" Type="http://schemas.openxmlformats.org/officeDocument/2006/relationships/hyperlink" Target="https://eur-lex.europa.eu/legal-content/EN/TXT/PDF/?uri=CELEX:32018L0844&amp;from=IT"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ec.europa.eu/environment/gpp/pdf/news_alert/Issue9_Case_Study24_Kolding_Lights.pdf"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hyperlink" Target="http://ec.europa.eu/environment/gpp/pdf/news_alert/Issue7_Example18_Cascais_Lighting.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hyperlink" Target="http://ec.europa.eu/environment/gpp/index_en.htm"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hyperlink" Target="http://ec.europa.eu/environment/gpp/pdf/CP_European_Commission_Brochure_webversion_small.pdf" TargetMode="External"/><Relationship Id="rId5" Type="http://schemas.openxmlformats.org/officeDocument/2006/relationships/hyperlink" Target="http://ec.europa.eu/environment/gpp/pdf/news_alert/Issue63_Case_Study_127_Cadiz_Outdoor_Lighting.pdf" TargetMode="External"/><Relationship Id="rId4" Type="http://schemas.openxmlformats.org/officeDocument/2006/relationships/hyperlink" Target="http://ec.europa.eu/environment/gpp/pdf/news_alert/Issue68_Case_Study_137_Rotterdam.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6.jpe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9.jpeg"/><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a:bodyPr>
          <a:lstStyle/>
          <a:p>
            <a:r>
              <a:rPr lang="et-EE" sz="3600"/>
              <a:t>KHRi õppevahend</a:t>
            </a:r>
            <a:br>
              <a:rPr lang="et-EE" sz="3600"/>
            </a:br>
            <a:r>
              <a:rPr lang="et-EE" sz="2400"/>
              <a:t>7.8 </a:t>
            </a:r>
            <a:r>
              <a:rPr lang="et-EE" sz="2400" i="1"/>
              <a:t>Tänavavalgustus ja valgusfoorid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72816"/>
            <a:ext cx="7686700" cy="4810546"/>
          </a:xfrm>
        </p:spPr>
        <p:txBody>
          <a:bodyPr>
            <a:normAutofit fontScale="55000" lnSpcReduction="20000"/>
          </a:bodyPr>
          <a:lstStyle/>
          <a:p>
            <a:pPr marL="177800" indent="-177800">
              <a:spcAft>
                <a:spcPts val="600"/>
              </a:spcAft>
              <a:buNone/>
            </a:pPr>
            <a:r>
              <a:rPr lang="et-EE" sz="3400" b="1" dirty="0">
                <a:solidFill>
                  <a:schemeClr val="tx2"/>
                </a:solidFill>
              </a:rPr>
              <a:t>Näited</a:t>
            </a:r>
          </a:p>
          <a:p>
            <a:pPr marL="360363" indent="-360363">
              <a:lnSpc>
                <a:spcPct val="120000"/>
              </a:lnSpc>
              <a:spcAft>
                <a:spcPts val="600"/>
              </a:spcAft>
            </a:pPr>
            <a:r>
              <a:rPr lang="et-EE" b="1" dirty="0"/>
              <a:t>Valikukriteeriumid (SC)</a:t>
            </a:r>
            <a:r>
              <a:rPr lang="et-EE" dirty="0"/>
              <a:t> – projekteerijatel ja paigaldajatel peab olema asjakohane pädevus ja kogemus.</a:t>
            </a:r>
          </a:p>
          <a:p>
            <a:pPr marL="760413" lvl="1" indent="-360363">
              <a:lnSpc>
                <a:spcPct val="120000"/>
              </a:lnSpc>
              <a:spcAft>
                <a:spcPts val="600"/>
              </a:spcAft>
            </a:pPr>
            <a:r>
              <a:rPr lang="et-EE" dirty="0"/>
              <a:t>Pädevus ei tähenda vaid osalemist maaletoojate koolitustel</a:t>
            </a:r>
          </a:p>
          <a:p>
            <a:pPr>
              <a:lnSpc>
                <a:spcPct val="120000"/>
              </a:lnSpc>
            </a:pPr>
            <a:r>
              <a:rPr lang="et-EE" b="1" dirty="0"/>
              <a:t>Tehnilised kirjeldused (TS)</a:t>
            </a:r>
            <a:r>
              <a:rPr lang="et-EE" dirty="0"/>
              <a:t> – paigaldatava valgustusseadme valgusviljakus peab ületama märgitud asjaomase kontrollväärtuse.</a:t>
            </a:r>
          </a:p>
          <a:p>
            <a:pPr>
              <a:lnSpc>
                <a:spcPct val="120000"/>
              </a:lnSpc>
            </a:pPr>
            <a:r>
              <a:rPr lang="et-EE" b="1" dirty="0"/>
              <a:t>Hankelepingu sõlmimise kriteeriumid (AC)</a:t>
            </a:r>
            <a:r>
              <a:rPr lang="et-EE" dirty="0"/>
              <a:t> – punkte antakse pakkujatele, kes suudavad tarnida valgusallikaid või valgusteid, mis ületavad tehnilises kirjelduses kindlaksmääratud valgusviljakuse näitajaid. </a:t>
            </a:r>
          </a:p>
          <a:p>
            <a:pPr marL="0" indent="0">
              <a:lnSpc>
                <a:spcPct val="120000"/>
              </a:lnSpc>
              <a:buNone/>
            </a:pPr>
            <a:r>
              <a:rPr lang="et-EE" b="1" dirty="0"/>
              <a:t>Valgusviljakuse</a:t>
            </a:r>
            <a:r>
              <a:rPr lang="et-EE" dirty="0"/>
              <a:t> väärtus ei ole hea punktide andmiseks. Parem on kasutada paigaldise energiatiheduse arvnäitajat ja aastase energiatarbimise arvnäitajat ja seda arvutatakse ainult valgustatava tee suhtes</a:t>
            </a:r>
          </a:p>
          <a:p>
            <a:pPr>
              <a:lnSpc>
                <a:spcPct val="120000"/>
              </a:lnSpc>
            </a:pPr>
            <a:r>
              <a:rPr lang="et-EE" b="1" dirty="0"/>
              <a:t>Lepingu täitmise klauslid (CPC)</a:t>
            </a:r>
            <a:r>
              <a:rPr lang="et-EE" dirty="0"/>
              <a:t> – töövõtja tagab, et uued või ajakohastatud valgustussüsteemid toimivad nõuetekohaselt.</a:t>
            </a:r>
          </a:p>
          <a:p>
            <a:pPr>
              <a:lnSpc>
                <a:spcPct val="120000"/>
              </a:lnSpc>
              <a:buNone/>
            </a:pPr>
            <a:endParaRPr lang="en-GB" dirty="0">
              <a:solidFill>
                <a:schemeClr val="accent1"/>
              </a:solidFill>
            </a:endParaRPr>
          </a:p>
          <a:p>
            <a:pPr>
              <a:lnSpc>
                <a:spcPct val="120000"/>
              </a:lnSpc>
              <a:buNone/>
            </a:pPr>
            <a:r>
              <a:rPr lang="et-EE" dirty="0">
                <a:solidFill>
                  <a:schemeClr val="accent1"/>
                </a:solidFill>
              </a:rPr>
              <a:t>Vt kõik kriteeriumid:</a:t>
            </a:r>
          </a:p>
          <a:p>
            <a:pPr>
              <a:lnSpc>
                <a:spcPct val="120000"/>
              </a:lnSpc>
              <a:buNone/>
            </a:pPr>
            <a:r>
              <a:rPr lang="et-EE" dirty="0">
                <a:solidFill>
                  <a:srgbClr val="FF0000"/>
                </a:solidFill>
                <a:hlinkClick r:id="rId3"/>
              </a:rPr>
              <a:t>ELi KHRi kriteeriumid tänavavalgustuse ja valgusfooride puhul </a:t>
            </a:r>
          </a:p>
        </p:txBody>
      </p:sp>
      <p:sp>
        <p:nvSpPr>
          <p:cNvPr id="4" name="Slide Number Placeholder 3"/>
          <p:cNvSpPr>
            <a:spLocks noGrp="1"/>
          </p:cNvSpPr>
          <p:nvPr>
            <p:ph type="sldNum" sz="quarter" idx="12"/>
          </p:nvPr>
        </p:nvSpPr>
        <p:spPr/>
        <p:txBody>
          <a:bodyPr/>
          <a:lstStyle/>
          <a:p>
            <a:fld id="{ABDDF610-95E4-4D46-B96C-4D9FBF39C128}" type="slidenum">
              <a:rPr lang="en-IE" smtClean="0"/>
              <a:pPr/>
              <a:t>10</a:t>
            </a:fld>
            <a:endParaRPr lang="en-IE"/>
          </a:p>
        </p:txBody>
      </p:sp>
      <p:sp>
        <p:nvSpPr>
          <p:cNvPr id="5" name="Title 4"/>
          <p:cNvSpPr>
            <a:spLocks noGrp="1"/>
          </p:cNvSpPr>
          <p:nvPr>
            <p:ph type="title"/>
          </p:nvPr>
        </p:nvSpPr>
        <p:spPr/>
        <p:txBody>
          <a:bodyPr/>
          <a:lstStyle/>
          <a:p>
            <a:r>
              <a:rPr lang="et-EE"/>
              <a:t>ELi KHRi kriteeriumid</a:t>
            </a:r>
          </a:p>
        </p:txBody>
      </p:sp>
      <p:sp>
        <p:nvSpPr>
          <p:cNvPr id="6" name="Text Placeholder 5"/>
          <p:cNvSpPr>
            <a:spLocks noGrp="1"/>
          </p:cNvSpPr>
          <p:nvPr>
            <p:ph type="body" sz="quarter" idx="13"/>
          </p:nvPr>
        </p:nvSpPr>
        <p:spPr>
          <a:xfrm>
            <a:off x="457200" y="1125538"/>
            <a:ext cx="7992119" cy="719286"/>
          </a:xfrm>
        </p:spPr>
        <p:txBody>
          <a:bodyPr/>
          <a:lstStyle/>
          <a:p>
            <a:r>
              <a:rPr lang="et-EE"/>
              <a:t>Tänavavalgustus ja valgusfoorid (2018)</a:t>
            </a:r>
          </a:p>
          <a:p>
            <a:endParaRPr lang="en-GB" sz="2400" dirty="0"/>
          </a:p>
        </p:txBody>
      </p:sp>
      <p:sp>
        <p:nvSpPr>
          <p:cNvPr id="8"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Tree>
    <p:extLst>
      <p:ext uri="{BB962C8B-B14F-4D97-AF65-F5344CB8AC3E}">
        <p14:creationId xmlns:p14="http://schemas.microsoft.com/office/powerpoint/2010/main" val="1563650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28596" y="1552979"/>
            <a:ext cx="3814926" cy="639762"/>
          </a:xfrm>
        </p:spPr>
        <p:txBody>
          <a:bodyPr anchor="ctr" anchorCtr="0"/>
          <a:lstStyle/>
          <a:p>
            <a:r>
              <a:rPr lang="et-EE" dirty="0"/>
              <a:t>Mida küsida?</a:t>
            </a:r>
          </a:p>
        </p:txBody>
      </p:sp>
      <p:sp>
        <p:nvSpPr>
          <p:cNvPr id="3" name="Segnaposto contenuto 2"/>
          <p:cNvSpPr>
            <a:spLocks noGrp="1"/>
          </p:cNvSpPr>
          <p:nvPr>
            <p:ph sz="half" idx="2"/>
          </p:nvPr>
        </p:nvSpPr>
        <p:spPr>
          <a:xfrm>
            <a:off x="428596" y="2128250"/>
            <a:ext cx="3814926" cy="3444068"/>
          </a:xfrm>
        </p:spPr>
        <p:txBody>
          <a:bodyPr>
            <a:normAutofit fontScale="62500" lnSpcReduction="20000"/>
          </a:bodyPr>
          <a:lstStyle/>
          <a:p>
            <a:pPr>
              <a:lnSpc>
                <a:spcPct val="120000"/>
              </a:lnSpc>
            </a:pPr>
            <a:r>
              <a:rPr lang="et-EE" dirty="0"/>
              <a:t>EN standardite kohaselt arvutatud arvutustulemused</a:t>
            </a:r>
          </a:p>
          <a:p>
            <a:pPr>
              <a:lnSpc>
                <a:spcPct val="120000"/>
              </a:lnSpc>
            </a:pPr>
            <a:r>
              <a:rPr lang="fi-FI" dirty="0" err="1"/>
              <a:t>Tehniline</a:t>
            </a:r>
            <a:r>
              <a:rPr lang="fi-FI" dirty="0"/>
              <a:t> </a:t>
            </a:r>
            <a:r>
              <a:rPr lang="fi-FI" dirty="0" err="1"/>
              <a:t>kirjeldus</a:t>
            </a:r>
            <a:r>
              <a:rPr lang="fi-FI" dirty="0"/>
              <a:t> </a:t>
            </a:r>
            <a:r>
              <a:rPr lang="fi-FI" dirty="0" err="1"/>
              <a:t>vastavalt</a:t>
            </a:r>
            <a:r>
              <a:rPr lang="fi-FI" dirty="0"/>
              <a:t> </a:t>
            </a:r>
            <a:r>
              <a:rPr lang="fi-FI" dirty="0" err="1"/>
              <a:t>kehtivatele</a:t>
            </a:r>
            <a:r>
              <a:rPr lang="fi-FI" dirty="0"/>
              <a:t> standarditele EVS-EN 62722 ja EVS-EN 60598 </a:t>
            </a:r>
            <a:r>
              <a:rPr lang="fi-FI" dirty="0" err="1"/>
              <a:t>kõik</a:t>
            </a:r>
            <a:r>
              <a:rPr lang="fi-FI" dirty="0"/>
              <a:t> </a:t>
            </a:r>
            <a:r>
              <a:rPr lang="fi-FI" dirty="0" err="1"/>
              <a:t>osad</a:t>
            </a:r>
            <a:endParaRPr lang="et-EE" dirty="0"/>
          </a:p>
          <a:p>
            <a:pPr>
              <a:lnSpc>
                <a:spcPct val="120000"/>
              </a:lnSpc>
            </a:pPr>
            <a:r>
              <a:rPr lang="et-EE" dirty="0"/>
              <a:t>Tootja(te) dokumendid </a:t>
            </a:r>
          </a:p>
          <a:p>
            <a:pPr>
              <a:lnSpc>
                <a:spcPct val="120000"/>
              </a:lnSpc>
            </a:pPr>
            <a:r>
              <a:rPr lang="et-EE" dirty="0"/>
              <a:t>Arvutamiseks kasutatud valgustustarkvara</a:t>
            </a:r>
          </a:p>
          <a:p>
            <a:pPr>
              <a:lnSpc>
                <a:spcPct val="120000"/>
              </a:lnSpc>
            </a:pPr>
            <a:r>
              <a:rPr lang="et-EE" dirty="0"/>
              <a:t>Mõõtmissüsteemi tehniline kirjeldus </a:t>
            </a:r>
          </a:p>
          <a:p>
            <a:pPr>
              <a:lnSpc>
                <a:spcPct val="120000"/>
              </a:lnSpc>
            </a:pPr>
            <a:r>
              <a:rPr lang="et-EE" dirty="0"/>
              <a:t>Nõuetele vastavuse deklaratsioon (ENEC ohutusmärgis – küsida ka testprotokolle) </a:t>
            </a:r>
          </a:p>
          <a:p>
            <a:pPr>
              <a:lnSpc>
                <a:spcPct val="120000"/>
              </a:lnSpc>
            </a:pPr>
            <a:r>
              <a:rPr lang="fi-FI" dirty="0" err="1"/>
              <a:t>kõikide</a:t>
            </a:r>
            <a:r>
              <a:rPr lang="fi-FI" dirty="0"/>
              <a:t> </a:t>
            </a:r>
            <a:r>
              <a:rPr lang="fi-FI" dirty="0" err="1"/>
              <a:t>kehtivatele</a:t>
            </a:r>
            <a:r>
              <a:rPr lang="fi-FI" dirty="0"/>
              <a:t> </a:t>
            </a:r>
            <a:r>
              <a:rPr lang="fi-FI" dirty="0" err="1"/>
              <a:t>nõuetele</a:t>
            </a:r>
            <a:r>
              <a:rPr lang="fi-FI" dirty="0"/>
              <a:t> </a:t>
            </a:r>
            <a:r>
              <a:rPr lang="fi-FI" dirty="0" err="1"/>
              <a:t>vastavad</a:t>
            </a:r>
            <a:r>
              <a:rPr lang="fi-FI" dirty="0"/>
              <a:t> </a:t>
            </a:r>
            <a:r>
              <a:rPr lang="fi-FI" dirty="0" err="1"/>
              <a:t>katsed</a:t>
            </a:r>
            <a:r>
              <a:rPr lang="et-EE" dirty="0"/>
              <a:t> (nt standard IEC 61000-3-2)</a:t>
            </a:r>
          </a:p>
          <a:p>
            <a:pPr>
              <a:lnSpc>
                <a:spcPct val="120000"/>
              </a:lnSpc>
            </a:pPr>
            <a:r>
              <a:rPr lang="et-EE" dirty="0"/>
              <a:t>Kõigi lampide valgusspektrid</a:t>
            </a:r>
          </a:p>
        </p:txBody>
      </p:sp>
      <p:sp>
        <p:nvSpPr>
          <p:cNvPr id="4" name="Segnaposto testo 3"/>
          <p:cNvSpPr>
            <a:spLocks noGrp="1"/>
          </p:cNvSpPr>
          <p:nvPr>
            <p:ph type="body" sz="quarter" idx="3"/>
          </p:nvPr>
        </p:nvSpPr>
        <p:spPr>
          <a:xfrm>
            <a:off x="4496341" y="1562308"/>
            <a:ext cx="3816424" cy="639762"/>
          </a:xfrm>
        </p:spPr>
        <p:txBody>
          <a:bodyPr anchor="ctr" anchorCtr="0"/>
          <a:lstStyle/>
          <a:p>
            <a:r>
              <a:rPr lang="et-EE" dirty="0"/>
              <a:t>Millal?</a:t>
            </a:r>
          </a:p>
        </p:txBody>
      </p:sp>
      <p:sp>
        <p:nvSpPr>
          <p:cNvPr id="5" name="Segnaposto contenuto 4"/>
          <p:cNvSpPr>
            <a:spLocks noGrp="1"/>
          </p:cNvSpPr>
          <p:nvPr>
            <p:ph sz="quarter" idx="4"/>
          </p:nvPr>
        </p:nvSpPr>
        <p:spPr>
          <a:xfrm>
            <a:off x="4500562" y="2202070"/>
            <a:ext cx="3816424" cy="3370247"/>
          </a:xfrm>
        </p:spPr>
        <p:txBody>
          <a:bodyPr>
            <a:normAutofit/>
          </a:bodyPr>
          <a:lstStyle/>
          <a:p>
            <a:r>
              <a:rPr lang="et-EE" sz="2000" dirty="0" err="1"/>
              <a:t>KHRi</a:t>
            </a:r>
            <a:r>
              <a:rPr lang="et-EE" sz="2000" dirty="0"/>
              <a:t> kriteeriumidele vastavust tuleb hinnata nii parima pakkumuse valimise ajal kui ka lepingu täitmise ja kasutuselevõtu etapis.</a:t>
            </a:r>
          </a:p>
        </p:txBody>
      </p:sp>
      <p:sp>
        <p:nvSpPr>
          <p:cNvPr id="7" name="Segnaposto numero diapositiva 6"/>
          <p:cNvSpPr>
            <a:spLocks noGrp="1"/>
          </p:cNvSpPr>
          <p:nvPr>
            <p:ph type="sldNum" sz="quarter" idx="12"/>
          </p:nvPr>
        </p:nvSpPr>
        <p:spPr/>
        <p:txBody>
          <a:bodyPr/>
          <a:lstStyle/>
          <a:p>
            <a:fld id="{ABDDF610-95E4-4D46-B96C-4D9FBF39C128}" type="slidenum">
              <a:rPr lang="en-IE" smtClean="0"/>
              <a:pPr/>
              <a:t>11</a:t>
            </a:fld>
            <a:endParaRPr lang="en-IE"/>
          </a:p>
        </p:txBody>
      </p:sp>
      <p:sp>
        <p:nvSpPr>
          <p:cNvPr id="8" name="Titolo 7"/>
          <p:cNvSpPr>
            <a:spLocks noGrp="1"/>
          </p:cNvSpPr>
          <p:nvPr>
            <p:ph type="title"/>
          </p:nvPr>
        </p:nvSpPr>
        <p:spPr/>
        <p:txBody>
          <a:bodyPr/>
          <a:lstStyle/>
          <a:p>
            <a:r>
              <a:rPr lang="et-EE"/>
              <a:t>Kontroll</a:t>
            </a:r>
          </a:p>
        </p:txBody>
      </p:sp>
      <p:sp>
        <p:nvSpPr>
          <p:cNvPr id="9" name="Segnaposto testo 8"/>
          <p:cNvSpPr>
            <a:spLocks noGrp="1"/>
          </p:cNvSpPr>
          <p:nvPr>
            <p:ph type="body" sz="quarter" idx="13"/>
          </p:nvPr>
        </p:nvSpPr>
        <p:spPr>
          <a:xfrm>
            <a:off x="107504" y="1053530"/>
            <a:ext cx="7992119" cy="575270"/>
          </a:xfrm>
        </p:spPr>
        <p:txBody>
          <a:bodyPr/>
          <a:lstStyle/>
          <a:p>
            <a:pPr indent="0"/>
            <a:r>
              <a:rPr lang="et-EE"/>
              <a:t>ELi KHRi kriteeriumide järgimise kontroll</a:t>
            </a:r>
          </a:p>
        </p:txBody>
      </p:sp>
      <p:sp>
        <p:nvSpPr>
          <p:cNvPr id="10" name="Rectangle 9"/>
          <p:cNvSpPr/>
          <p:nvPr/>
        </p:nvSpPr>
        <p:spPr>
          <a:xfrm>
            <a:off x="1185810" y="5805264"/>
            <a:ext cx="7500990" cy="683264"/>
          </a:xfrm>
          <a:prstGeom prst="rect">
            <a:avLst/>
          </a:prstGeom>
        </p:spPr>
        <p:txBody>
          <a:bodyPr wrap="square">
            <a:spAutoFit/>
          </a:bodyPr>
          <a:lstStyle/>
          <a:p>
            <a:pPr marL="342900" indent="-342900">
              <a:lnSpc>
                <a:spcPct val="80000"/>
              </a:lnSpc>
              <a:spcBef>
                <a:spcPct val="20000"/>
              </a:spcBef>
              <a:buFont typeface="Arial" pitchFamily="34" charset="0"/>
              <a:buNone/>
            </a:pPr>
            <a:r>
              <a:rPr lang="et-EE" dirty="0">
                <a:solidFill>
                  <a:schemeClr val="accent1"/>
                </a:solidFill>
              </a:rPr>
              <a:t>Vt täielik kontrollijuhend:</a:t>
            </a:r>
          </a:p>
          <a:p>
            <a:pPr>
              <a:lnSpc>
                <a:spcPct val="120000"/>
              </a:lnSpc>
              <a:buNone/>
            </a:pPr>
            <a:r>
              <a:rPr lang="et-EE" sz="2000" dirty="0">
                <a:solidFill>
                  <a:srgbClr val="FF0000"/>
                </a:solidFill>
                <a:hlinkClick r:id="rId3"/>
              </a:rPr>
              <a:t>ELi </a:t>
            </a:r>
            <a:r>
              <a:rPr lang="et-EE" sz="2000" dirty="0" err="1">
                <a:solidFill>
                  <a:srgbClr val="FF0000"/>
                </a:solidFill>
                <a:hlinkClick r:id="rId3"/>
              </a:rPr>
              <a:t>KHRi</a:t>
            </a:r>
            <a:r>
              <a:rPr lang="et-EE" sz="2000" dirty="0">
                <a:solidFill>
                  <a:srgbClr val="FF0000"/>
                </a:solidFill>
                <a:hlinkClick r:id="rId3"/>
              </a:rPr>
              <a:t> kriteeriumid tänavavalgustuse ja valgusfooride puhul </a:t>
            </a:r>
          </a:p>
        </p:txBody>
      </p:sp>
      <p:sp>
        <p:nvSpPr>
          <p:cNvPr id="12"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Tree>
    <p:extLst>
      <p:ext uri="{BB962C8B-B14F-4D97-AF65-F5344CB8AC3E}">
        <p14:creationId xmlns:p14="http://schemas.microsoft.com/office/powerpoint/2010/main" val="4170251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5416" y="1700808"/>
            <a:ext cx="7758138" cy="3417807"/>
          </a:xfrm>
        </p:spPr>
        <p:txBody>
          <a:bodyPr>
            <a:noAutofit/>
          </a:bodyPr>
          <a:lstStyle/>
          <a:p>
            <a:pPr>
              <a:spcAft>
                <a:spcPts val="600"/>
              </a:spcAft>
            </a:pPr>
            <a:r>
              <a:rPr lang="et-EE" sz="2000" dirty="0"/>
              <a:t>Komisjoni 12. juuli 2012. aasta delegeeritud määrus (EL) nr 874/2012, millega täiendatakse Euroopa Parlamendi ja nõukogu direktiivi 2010/30/EL seoses elektrilampide ja valgustite energiamärgistusega</a:t>
            </a:r>
          </a:p>
          <a:p>
            <a:pPr>
              <a:spcAft>
                <a:spcPts val="600"/>
              </a:spcAft>
            </a:pPr>
            <a:r>
              <a:rPr lang="et-EE" sz="2000" dirty="0"/>
              <a:t>Direktiiv teatavate ohtlike ainete kasutamise piiramise kohta elektri- ja elektroonikaseadmetes (2011/65/EL) (uuesti sõnastatud 01.09.20) </a:t>
            </a:r>
          </a:p>
          <a:p>
            <a:pPr>
              <a:spcAft>
                <a:spcPts val="600"/>
              </a:spcAft>
            </a:pPr>
            <a:r>
              <a:rPr lang="et-EE" sz="2000" dirty="0"/>
              <a:t>Direktiiv elektri- ja elektroonikaseadmetest tekkinud jäätmete (elektroonikaromude) kohta (2012/19/EL)</a:t>
            </a:r>
          </a:p>
          <a:p>
            <a:pPr>
              <a:spcAft>
                <a:spcPts val="600"/>
              </a:spcAft>
            </a:pPr>
            <a:r>
              <a:rPr lang="et-EE" sz="2000" dirty="0"/>
              <a:t>Energiatõhususe direktiiv 2012/27/EL, 2018/844/EL</a:t>
            </a:r>
          </a:p>
          <a:p>
            <a:pPr>
              <a:spcAft>
                <a:spcPts val="600"/>
              </a:spcAft>
            </a:pPr>
            <a:endParaRPr lang="en-GB" sz="2000" dirty="0"/>
          </a:p>
          <a:p>
            <a:pPr>
              <a:spcAft>
                <a:spcPts val="600"/>
              </a:spcAft>
            </a:pPr>
            <a:endParaRPr lang="en-GB" sz="2000" dirty="0"/>
          </a:p>
        </p:txBody>
      </p:sp>
      <p:sp>
        <p:nvSpPr>
          <p:cNvPr id="4" name="Slide Number Placeholder 3"/>
          <p:cNvSpPr>
            <a:spLocks noGrp="1"/>
          </p:cNvSpPr>
          <p:nvPr>
            <p:ph type="sldNum" sz="quarter" idx="12"/>
          </p:nvPr>
        </p:nvSpPr>
        <p:spPr/>
        <p:txBody>
          <a:bodyPr/>
          <a:lstStyle/>
          <a:p>
            <a:fld id="{ABDDF610-95E4-4D46-B96C-4D9FBF39C128}" type="slidenum">
              <a:rPr lang="en-IE" smtClean="0"/>
              <a:pPr/>
              <a:t>12</a:t>
            </a:fld>
            <a:endParaRPr lang="en-IE"/>
          </a:p>
        </p:txBody>
      </p:sp>
      <p:sp>
        <p:nvSpPr>
          <p:cNvPr id="5" name="Title 4"/>
          <p:cNvSpPr>
            <a:spLocks noGrp="1"/>
          </p:cNvSpPr>
          <p:nvPr>
            <p:ph type="title"/>
          </p:nvPr>
        </p:nvSpPr>
        <p:spPr/>
        <p:txBody>
          <a:bodyPr/>
          <a:lstStyle/>
          <a:p>
            <a:r>
              <a:rPr lang="et-EE"/>
              <a:t>KHRi toetavad õigusaktid</a:t>
            </a:r>
          </a:p>
        </p:txBody>
      </p:sp>
      <p:sp>
        <p:nvSpPr>
          <p:cNvPr id="6" name="Text Placeholder 5"/>
          <p:cNvSpPr>
            <a:spLocks noGrp="1"/>
          </p:cNvSpPr>
          <p:nvPr>
            <p:ph type="body" sz="quarter" idx="13"/>
          </p:nvPr>
        </p:nvSpPr>
        <p:spPr/>
        <p:txBody>
          <a:bodyPr/>
          <a:lstStyle/>
          <a:p>
            <a:r>
              <a:rPr lang="et-EE"/>
              <a:t>Tänavavalgustussüsteeme käsitlevad direktiivid</a:t>
            </a:r>
          </a:p>
        </p:txBody>
      </p:sp>
      <p:sp>
        <p:nvSpPr>
          <p:cNvPr id="8" name="Rectangle 6"/>
          <p:cNvSpPr/>
          <p:nvPr/>
        </p:nvSpPr>
        <p:spPr>
          <a:xfrm>
            <a:off x="733995" y="4944629"/>
            <a:ext cx="7500990" cy="1594283"/>
          </a:xfrm>
          <a:prstGeom prst="rect">
            <a:avLst/>
          </a:prstGeom>
        </p:spPr>
        <p:txBody>
          <a:bodyPr wrap="square">
            <a:spAutoFit/>
          </a:bodyPr>
          <a:lstStyle/>
          <a:p>
            <a:pPr marL="342900" indent="-342900">
              <a:lnSpc>
                <a:spcPct val="80000"/>
              </a:lnSpc>
              <a:spcBef>
                <a:spcPct val="20000"/>
              </a:spcBef>
              <a:buFont typeface="Arial" pitchFamily="34" charset="0"/>
              <a:buNone/>
            </a:pPr>
            <a:r>
              <a:rPr lang="et-EE" sz="2200" dirty="0">
                <a:solidFill>
                  <a:schemeClr val="accent1"/>
                </a:solidFill>
              </a:rPr>
              <a:t>Lisateave: </a:t>
            </a:r>
          </a:p>
          <a:p>
            <a:pPr marL="342900" indent="-342900">
              <a:lnSpc>
                <a:spcPct val="80000"/>
              </a:lnSpc>
              <a:spcBef>
                <a:spcPct val="20000"/>
              </a:spcBef>
              <a:buFont typeface="Arial" pitchFamily="34" charset="0"/>
              <a:buChar char="•"/>
            </a:pPr>
            <a:r>
              <a:rPr lang="et-EE" sz="2000" dirty="0">
                <a:hlinkClick r:id="rId3"/>
              </a:rPr>
              <a:t>komisjoni delegeeritud määrus nr 874/2012</a:t>
            </a:r>
          </a:p>
          <a:p>
            <a:pPr marL="342900" indent="-342900">
              <a:lnSpc>
                <a:spcPct val="80000"/>
              </a:lnSpc>
              <a:spcBef>
                <a:spcPct val="20000"/>
              </a:spcBef>
              <a:buFont typeface="Arial" pitchFamily="34" charset="0"/>
              <a:buChar char="•"/>
            </a:pPr>
            <a:r>
              <a:rPr lang="et-EE" sz="2000" dirty="0">
                <a:hlinkClick r:id="rId4"/>
              </a:rPr>
              <a:t>direktiiv 2011/65/EL,</a:t>
            </a:r>
            <a:r>
              <a:rPr lang="et-EE" sz="2000" dirty="0"/>
              <a:t>  </a:t>
            </a:r>
            <a:r>
              <a:rPr lang="et-EE" sz="2000" dirty="0">
                <a:hlinkClick r:id="rId5"/>
              </a:rPr>
              <a:t>uuendatud sõnastus</a:t>
            </a:r>
            <a:endParaRPr lang="et-EE" sz="2000" dirty="0">
              <a:hlinkClick r:id="rId4"/>
            </a:endParaRPr>
          </a:p>
          <a:p>
            <a:pPr marL="342900" indent="-342900">
              <a:lnSpc>
                <a:spcPct val="80000"/>
              </a:lnSpc>
              <a:spcBef>
                <a:spcPct val="20000"/>
              </a:spcBef>
              <a:buFont typeface="Arial" pitchFamily="34" charset="0"/>
              <a:buChar char="•"/>
            </a:pPr>
            <a:r>
              <a:rPr lang="et-EE" sz="2000" dirty="0">
                <a:hlinkClick r:id="rId6"/>
              </a:rPr>
              <a:t>direktiiv 2012/19/EL</a:t>
            </a:r>
            <a:r>
              <a:rPr lang="et-EE" sz="2000" dirty="0"/>
              <a:t> ja </a:t>
            </a:r>
            <a:r>
              <a:rPr lang="et-EE" sz="2000" dirty="0">
                <a:hlinkClick r:id="rId7"/>
              </a:rPr>
              <a:t>direktiiv 2012/27/EL</a:t>
            </a:r>
            <a:r>
              <a:rPr lang="et-EE" sz="2000" dirty="0"/>
              <a:t>,  </a:t>
            </a:r>
            <a:r>
              <a:rPr lang="et-EE" sz="2000" dirty="0">
                <a:hlinkClick r:id="rId8"/>
              </a:rPr>
              <a:t>direktiiv 2018/844/EL</a:t>
            </a:r>
            <a:endParaRPr lang="et-EE" sz="2000" dirty="0">
              <a:hlinkClick r:id="rId7"/>
            </a:endParaRPr>
          </a:p>
          <a:p>
            <a:pPr marL="342900" indent="-342900">
              <a:lnSpc>
                <a:spcPct val="80000"/>
              </a:lnSpc>
              <a:spcBef>
                <a:spcPct val="20000"/>
              </a:spcBef>
              <a:buFont typeface="Arial" pitchFamily="34" charset="0"/>
              <a:buChar char="•"/>
            </a:pPr>
            <a:endParaRPr lang="it-IT" sz="2000" dirty="0">
              <a:hlinkClick r:id="rId9"/>
            </a:endParaRPr>
          </a:p>
        </p:txBody>
      </p:sp>
      <p:sp>
        <p:nvSpPr>
          <p:cNvPr id="9" name="Footer Placeholder 31"/>
          <p:cNvSpPr>
            <a:spLocks noGrp="1"/>
          </p:cNvSpPr>
          <p:nvPr>
            <p:ph type="ftr" sz="quarter" idx="11"/>
          </p:nvPr>
        </p:nvSpPr>
        <p:spPr>
          <a:xfrm>
            <a:off x="2606040" y="6356350"/>
            <a:ext cx="4342224" cy="365125"/>
          </a:xfrm>
        </p:spPr>
        <p:txBody>
          <a:bodyPr/>
          <a:lstStyle/>
          <a:p>
            <a:r>
              <a:rPr lang="et-EE" dirty="0"/>
              <a:t>Moodul 7.8 – tänavavalgustus ja valgusfoorid</a:t>
            </a:r>
          </a:p>
        </p:txBody>
      </p:sp>
    </p:spTree>
    <p:extLst>
      <p:ext uri="{BB962C8B-B14F-4D97-AF65-F5344CB8AC3E}">
        <p14:creationId xmlns:p14="http://schemas.microsoft.com/office/powerpoint/2010/main" val="4061406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7"/>
            <a:ext cx="7643192" cy="3528393"/>
          </a:xfrm>
        </p:spPr>
        <p:txBody>
          <a:bodyPr>
            <a:noAutofit/>
          </a:bodyPr>
          <a:lstStyle/>
          <a:p>
            <a:r>
              <a:rPr lang="et-EE" sz="2400" dirty="0"/>
              <a:t>Asjaomased märgised ja algatused</a:t>
            </a:r>
          </a:p>
          <a:p>
            <a:pPr lvl="1"/>
            <a:r>
              <a:rPr lang="et-EE" sz="1800" dirty="0"/>
              <a:t>Euroopa kvaliteedimärgis elektritoodetele ENEC+ </a:t>
            </a:r>
          </a:p>
          <a:p>
            <a:pPr lvl="1"/>
            <a:r>
              <a:rPr lang="et-EE" sz="1800" dirty="0"/>
              <a:t>ÜRO Keskkonnaprogrammi (UNEP) ja Ülemaailmse Keskkonnafondi (GEF) valgustusalgatus </a:t>
            </a:r>
          </a:p>
          <a:p>
            <a:pPr lvl="1"/>
            <a:r>
              <a:rPr lang="et-EE" sz="1800" dirty="0"/>
              <a:t>Prantsuse Association Nationale pour la Protection du Ciel et de l'Environnement Nocturne’i väljastatud märgised</a:t>
            </a:r>
          </a:p>
          <a:p>
            <a:pPr lvl="1"/>
            <a:endParaRPr lang="en-GB" sz="1800" dirty="0"/>
          </a:p>
        </p:txBody>
      </p:sp>
      <p:sp>
        <p:nvSpPr>
          <p:cNvPr id="4" name="Slide Number Placeholder 3"/>
          <p:cNvSpPr>
            <a:spLocks noGrp="1"/>
          </p:cNvSpPr>
          <p:nvPr>
            <p:ph type="sldNum" sz="quarter" idx="12"/>
          </p:nvPr>
        </p:nvSpPr>
        <p:spPr/>
        <p:txBody>
          <a:bodyPr/>
          <a:lstStyle/>
          <a:p>
            <a:fld id="{ABDDF610-95E4-4D46-B96C-4D9FBF39C128}" type="slidenum">
              <a:rPr lang="en-IE" smtClean="0"/>
              <a:pPr/>
              <a:t>13</a:t>
            </a:fld>
            <a:endParaRPr lang="en-IE"/>
          </a:p>
        </p:txBody>
      </p:sp>
      <p:sp>
        <p:nvSpPr>
          <p:cNvPr id="5" name="Title 4"/>
          <p:cNvSpPr>
            <a:spLocks noGrp="1"/>
          </p:cNvSpPr>
          <p:nvPr>
            <p:ph type="title"/>
          </p:nvPr>
        </p:nvSpPr>
        <p:spPr/>
        <p:txBody>
          <a:bodyPr/>
          <a:lstStyle/>
          <a:p>
            <a:r>
              <a:rPr lang="et-EE" noProof="0"/>
              <a:t>Turul kättesaadavus</a:t>
            </a:r>
          </a:p>
        </p:txBody>
      </p:sp>
      <p:sp>
        <p:nvSpPr>
          <p:cNvPr id="6" name="Text Placeholder 5"/>
          <p:cNvSpPr>
            <a:spLocks noGrp="1"/>
          </p:cNvSpPr>
          <p:nvPr>
            <p:ph type="body" sz="quarter" idx="13"/>
          </p:nvPr>
        </p:nvSpPr>
        <p:spPr/>
        <p:txBody>
          <a:bodyPr/>
          <a:lstStyle/>
          <a:p>
            <a:r>
              <a:rPr lang="et-EE" noProof="0"/>
              <a:t>Kuidas teha kindlaks säästvaid tooteid või teenuseid?</a:t>
            </a:r>
          </a:p>
          <a:p>
            <a:endParaRPr lang="en-GB" noProof="0" dirty="0"/>
          </a:p>
        </p:txBody>
      </p:sp>
      <p:sp>
        <p:nvSpPr>
          <p:cNvPr id="9"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Tree>
    <p:extLst>
      <p:ext uri="{BB962C8B-B14F-4D97-AF65-F5344CB8AC3E}">
        <p14:creationId xmlns:p14="http://schemas.microsoft.com/office/powerpoint/2010/main" val="1933628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ABDDF610-95E4-4D46-B96C-4D9FBF39C128}" type="slidenum">
              <a:rPr lang="en-IE" smtClean="0"/>
              <a:pPr/>
              <a:t>14</a:t>
            </a:fld>
            <a:endParaRPr lang="en-IE"/>
          </a:p>
        </p:txBody>
      </p:sp>
      <p:sp>
        <p:nvSpPr>
          <p:cNvPr id="8" name="Titolo 7"/>
          <p:cNvSpPr>
            <a:spLocks noGrp="1"/>
          </p:cNvSpPr>
          <p:nvPr>
            <p:ph type="title"/>
          </p:nvPr>
        </p:nvSpPr>
        <p:spPr/>
        <p:txBody>
          <a:bodyPr/>
          <a:lstStyle/>
          <a:p>
            <a:r>
              <a:rPr lang="et-EE"/>
              <a:t>Olelusringi kulude arvestamine</a:t>
            </a:r>
          </a:p>
        </p:txBody>
      </p:sp>
      <p:sp>
        <p:nvSpPr>
          <p:cNvPr id="9" name="Segnaposto testo 8"/>
          <p:cNvSpPr>
            <a:spLocks noGrp="1"/>
          </p:cNvSpPr>
          <p:nvPr>
            <p:ph type="body" sz="quarter" idx="13"/>
          </p:nvPr>
        </p:nvSpPr>
        <p:spPr/>
        <p:txBody>
          <a:bodyPr/>
          <a:lstStyle/>
          <a:p>
            <a:r>
              <a:rPr lang="et-EE" dirty="0"/>
              <a:t>Asjaomased olelusringi kulude arvestamise näited ja suunised</a:t>
            </a:r>
          </a:p>
        </p:txBody>
      </p:sp>
      <p:sp>
        <p:nvSpPr>
          <p:cNvPr id="6" name="TextBox 4">
            <a:extLst>
              <a:ext uri="{FF2B5EF4-FFF2-40B4-BE49-F238E27FC236}">
                <a16:creationId xmlns:a16="http://schemas.microsoft.com/office/drawing/2014/main" id="{155D9F63-572E-4214-8DF2-F09B34108BAD}"/>
              </a:ext>
            </a:extLst>
          </p:cNvPr>
          <p:cNvSpPr txBox="1"/>
          <p:nvPr/>
        </p:nvSpPr>
        <p:spPr>
          <a:xfrm>
            <a:off x="575553" y="2190343"/>
            <a:ext cx="7236807" cy="2246769"/>
          </a:xfrm>
          <a:prstGeom prst="rect">
            <a:avLst/>
          </a:prstGeom>
          <a:noFill/>
        </p:spPr>
        <p:txBody>
          <a:bodyPr wrap="square" rtlCol="0">
            <a:spAutoFit/>
          </a:bodyPr>
          <a:lstStyle/>
          <a:p>
            <a:r>
              <a:rPr lang="et-EE" sz="2800" dirty="0">
                <a:hlinkClick r:id="rId3"/>
              </a:rPr>
              <a:t>Koldingi kliimasõbralike valgustuslahenduste hange</a:t>
            </a:r>
            <a:r>
              <a:rPr lang="et-EE" sz="2800" dirty="0"/>
              <a:t> </a:t>
            </a:r>
            <a:r>
              <a:rPr lang="et-EE" sz="2800" dirty="0">
                <a:solidFill>
                  <a:schemeClr val="accent2"/>
                </a:solidFill>
              </a:rPr>
              <a:t>(Kolding, Taani)</a:t>
            </a:r>
          </a:p>
          <a:p>
            <a:endParaRPr lang="en-GB" sz="2800" dirty="0">
              <a:solidFill>
                <a:schemeClr val="accent2"/>
              </a:solidFill>
            </a:endParaRPr>
          </a:p>
          <a:p>
            <a:r>
              <a:rPr lang="et-EE" sz="2800" dirty="0">
                <a:hlinkClick r:id="rId4"/>
              </a:rPr>
              <a:t>Cascaisi energiatõhusa välisvalgustuse hange </a:t>
            </a:r>
            <a:r>
              <a:rPr lang="et-EE" sz="2800" dirty="0">
                <a:solidFill>
                  <a:schemeClr val="accent2"/>
                </a:solidFill>
              </a:rPr>
              <a:t>(Cascaisi omavalitsus, Portugal) </a:t>
            </a:r>
          </a:p>
        </p:txBody>
      </p:sp>
      <p:sp>
        <p:nvSpPr>
          <p:cNvPr id="10"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Tree>
    <p:extLst>
      <p:ext uri="{BB962C8B-B14F-4D97-AF65-F5344CB8AC3E}">
        <p14:creationId xmlns:p14="http://schemas.microsoft.com/office/powerpoint/2010/main" val="2308012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t-EE" sz="3200"/>
              <a:t>Juhtumiuuringud </a:t>
            </a:r>
          </a:p>
        </p:txBody>
      </p:sp>
      <p:pic>
        <p:nvPicPr>
          <p:cNvPr id="8" name="Picture 7" descr="g46424.png"/>
          <p:cNvPicPr>
            <a:picLocks noChangeAspect="1"/>
          </p:cNvPicPr>
          <p:nvPr/>
        </p:nvPicPr>
        <p:blipFill>
          <a:blip r:embed="rId3" cstate="print">
            <a:lum contrast="10000"/>
          </a:blip>
          <a:srcRect t="39160" r="6250" b="26054"/>
          <a:stretch>
            <a:fillRect/>
          </a:stretch>
        </p:blipFill>
        <p:spPr>
          <a:xfrm rot="5400000">
            <a:off x="-508" y="5337213"/>
            <a:ext cx="1080121" cy="144016"/>
          </a:xfrm>
          <a:prstGeom prst="rect">
            <a:avLst/>
          </a:prstGeom>
          <a:ln w="19050">
            <a:solidFill>
              <a:schemeClr val="bg1"/>
            </a:solidFill>
          </a:ln>
        </p:spPr>
      </p:pic>
      <p:sp>
        <p:nvSpPr>
          <p:cNvPr id="5" name="TextBox 4">
            <a:extLst>
              <a:ext uri="{FF2B5EF4-FFF2-40B4-BE49-F238E27FC236}">
                <a16:creationId xmlns:a16="http://schemas.microsoft.com/office/drawing/2014/main" id="{155D9F63-572E-4214-8DF2-F09B34108BAD}"/>
              </a:ext>
            </a:extLst>
          </p:cNvPr>
          <p:cNvSpPr txBox="1"/>
          <p:nvPr/>
        </p:nvSpPr>
        <p:spPr>
          <a:xfrm>
            <a:off x="575554" y="1282353"/>
            <a:ext cx="4932549" cy="4339650"/>
          </a:xfrm>
          <a:prstGeom prst="rect">
            <a:avLst/>
          </a:prstGeom>
          <a:noFill/>
        </p:spPr>
        <p:txBody>
          <a:bodyPr wrap="square" rtlCol="0">
            <a:spAutoFit/>
          </a:bodyPr>
          <a:lstStyle/>
          <a:p>
            <a:r>
              <a:rPr lang="et-EE" sz="2400">
                <a:solidFill>
                  <a:schemeClr val="accent2"/>
                </a:solidFill>
                <a:hlinkClick r:id="rId4"/>
              </a:rPr>
              <a:t>Energiatõhusa tänavavalgustuse hange</a:t>
            </a:r>
          </a:p>
          <a:p>
            <a:r>
              <a:rPr lang="et-EE" sz="2400">
                <a:solidFill>
                  <a:schemeClr val="accent2"/>
                </a:solidFill>
              </a:rPr>
              <a:t>(Rotterdam, Madalmaad)</a:t>
            </a:r>
          </a:p>
          <a:p>
            <a:endParaRPr lang="en-GB" sz="2400" dirty="0">
              <a:solidFill>
                <a:schemeClr val="accent2"/>
              </a:solidFill>
            </a:endParaRPr>
          </a:p>
          <a:p>
            <a:r>
              <a:rPr lang="et-EE" sz="2400">
                <a:solidFill>
                  <a:schemeClr val="accent2"/>
                </a:solidFill>
                <a:hlinkClick r:id="rId5"/>
              </a:rPr>
              <a:t>Tõhusa välisvalgustuse energiatõhususe leping</a:t>
            </a:r>
          </a:p>
          <a:p>
            <a:r>
              <a:rPr lang="et-EE" sz="2400">
                <a:solidFill>
                  <a:schemeClr val="accent2"/>
                </a:solidFill>
              </a:rPr>
              <a:t>Jimena de la Frontera, Cádiz (Hispaania) </a:t>
            </a:r>
          </a:p>
          <a:p>
            <a:endParaRPr lang="en-GB" sz="2800" dirty="0"/>
          </a:p>
          <a:p>
            <a:endParaRPr lang="en-GB" sz="2800" dirty="0">
              <a:hlinkClick r:id="rId6"/>
            </a:endParaRPr>
          </a:p>
          <a:p>
            <a:endParaRPr lang="en-GB" sz="2800" dirty="0"/>
          </a:p>
        </p:txBody>
      </p:sp>
      <p:sp>
        <p:nvSpPr>
          <p:cNvPr id="14" name="Content Placeholder 20"/>
          <p:cNvSpPr>
            <a:spLocks noGrp="1"/>
          </p:cNvSpPr>
          <p:nvPr>
            <p:ph sz="half" idx="2"/>
          </p:nvPr>
        </p:nvSpPr>
        <p:spPr>
          <a:xfrm>
            <a:off x="5940152" y="1282353"/>
            <a:ext cx="2520280" cy="3010743"/>
          </a:xfrm>
        </p:spPr>
        <p:txBody>
          <a:bodyPr>
            <a:normAutofit/>
          </a:bodyPr>
          <a:lstStyle/>
          <a:p>
            <a:pPr marL="0" indent="0" algn="ctr">
              <a:spcAft>
                <a:spcPts val="1200"/>
              </a:spcAft>
              <a:buNone/>
            </a:pPr>
            <a:r>
              <a:rPr lang="et-EE" b="1" dirty="0"/>
              <a:t>KHRi tugiteenus</a:t>
            </a:r>
          </a:p>
          <a:p>
            <a:pPr marL="0" indent="0" algn="ctr">
              <a:spcBef>
                <a:spcPts val="0"/>
              </a:spcBef>
              <a:spcAft>
                <a:spcPts val="1200"/>
              </a:spcAft>
              <a:buNone/>
            </a:pPr>
            <a:r>
              <a:rPr lang="et-EE" dirty="0"/>
              <a:t>KHRi teemal abi saamiseks võtke ühendust ELi tasuta</a:t>
            </a:r>
          </a:p>
          <a:p>
            <a:pPr marL="0" indent="0" algn="ctr">
              <a:spcBef>
                <a:spcPts val="0"/>
              </a:spcBef>
              <a:buNone/>
            </a:pPr>
            <a:r>
              <a:rPr lang="et-EE" dirty="0"/>
              <a:t> </a:t>
            </a:r>
            <a:r>
              <a:rPr lang="et-EE" b="1" dirty="0">
                <a:hlinkClick r:id="rId7"/>
              </a:rPr>
              <a:t>tugiteenusega</a:t>
            </a:r>
          </a:p>
          <a:p>
            <a:pPr marL="0" indent="0">
              <a:buNone/>
            </a:pPr>
            <a:endParaRPr lang="en-GB" dirty="0"/>
          </a:p>
        </p:txBody>
      </p:sp>
      <p:sp>
        <p:nvSpPr>
          <p:cNvPr id="15" name="Content Placeholder 12"/>
          <p:cNvSpPr txBox="1">
            <a:spLocks/>
          </p:cNvSpPr>
          <p:nvPr/>
        </p:nvSpPr>
        <p:spPr>
          <a:xfrm>
            <a:off x="611560" y="4869158"/>
            <a:ext cx="7848872" cy="1080120"/>
          </a:xfrm>
          <a:prstGeom prst="rect">
            <a:avLst/>
          </a:prstGeom>
          <a:solidFill>
            <a:schemeClr val="tx1">
              <a:lumMod val="20000"/>
              <a:lumOff val="80000"/>
            </a:schemeClr>
          </a:solidFill>
        </p:spPr>
        <p:txBody>
          <a:bodyPr vert="horz" lIns="91440" tIns="45720" rIns="91440" bIns="45720" rtlCol="0" anchor="ctr">
            <a:normAutofit fontScale="92500" lnSpcReduction="10000"/>
          </a:bodyPr>
          <a:lstStyle/>
          <a:p>
            <a:pPr marL="182563" lvl="0" algn="ctr">
              <a:spcBef>
                <a:spcPct val="20000"/>
              </a:spcBef>
              <a:defRPr/>
            </a:pPr>
            <a:r>
              <a:rPr lang="et-EE" sz="1100" dirty="0">
                <a:solidFill>
                  <a:schemeClr val="accent1"/>
                </a:solidFill>
              </a:rPr>
              <a:t>Euroopa Komisjoni jaoks töötas vahendipaketi välja ICLEI – kohalikud omavalitsused keskkonnasäästvuse teenistuses</a:t>
            </a:r>
          </a:p>
          <a:p>
            <a:pPr marL="182563" lvl="0" algn="ctr">
              <a:spcBef>
                <a:spcPct val="20000"/>
              </a:spcBef>
              <a:defRPr/>
            </a:pPr>
            <a:r>
              <a:rPr lang="et-EE" sz="1100" b="1" dirty="0">
                <a:solidFill>
                  <a:schemeClr val="accent1"/>
                </a:solidFill>
              </a:rPr>
              <a:t>Mooduli autor: </a:t>
            </a:r>
            <a:r>
              <a:rPr lang="et-EE" sz="1100" dirty="0">
                <a:solidFill>
                  <a:schemeClr val="accent1"/>
                </a:solidFill>
              </a:rPr>
              <a:t>Fondazione Ecosistemi</a:t>
            </a:r>
          </a:p>
          <a:p>
            <a:pPr marL="182563" lvl="0" algn="ctr">
              <a:spcBef>
                <a:spcPct val="20000"/>
              </a:spcBef>
              <a:defRPr/>
            </a:pPr>
            <a:r>
              <a:rPr lang="et-EE" sz="1100" b="1" dirty="0">
                <a:solidFill>
                  <a:schemeClr val="accent1"/>
                </a:solidFill>
              </a:rPr>
              <a:t>Omanik, toimetaja: </a:t>
            </a:r>
            <a:r>
              <a:rPr lang="et-EE" sz="1100" dirty="0">
                <a:solidFill>
                  <a:schemeClr val="accent1"/>
                </a:solidFill>
              </a:rPr>
              <a:t>Euroopa Komisjon, keskkonna peadirektoraat, 2019</a:t>
            </a:r>
          </a:p>
          <a:p>
            <a:pPr marL="182563" lvl="0" algn="ctr">
              <a:spcBef>
                <a:spcPct val="20000"/>
              </a:spcBef>
              <a:defRPr/>
            </a:pPr>
            <a:r>
              <a:rPr lang="et-EE" sz="1100" b="1" dirty="0">
                <a:solidFill>
                  <a:schemeClr val="accent1"/>
                </a:solidFill>
              </a:rPr>
              <a:t>Fotod:</a:t>
            </a:r>
            <a:r>
              <a:rPr lang="et-EE" sz="1100" dirty="0">
                <a:solidFill>
                  <a:schemeClr val="accent1"/>
                </a:solidFill>
              </a:rPr>
              <a:t> Pixabay.com, Creative Commonsi CCO litsentsi alusel</a:t>
            </a:r>
          </a:p>
          <a:p>
            <a:pPr marL="182563" lvl="0" algn="ctr">
              <a:spcBef>
                <a:spcPct val="20000"/>
              </a:spcBef>
              <a:defRPr/>
            </a:pPr>
            <a:r>
              <a:rPr lang="et-EE" sz="1100" b="1" dirty="0">
                <a:solidFill>
                  <a:schemeClr val="accent1"/>
                </a:solidFill>
              </a:rPr>
              <a:t>Vastutuse välistamine: </a:t>
            </a:r>
            <a:r>
              <a:rPr lang="et-EE" sz="1100" dirty="0">
                <a:solidFill>
                  <a:schemeClr val="accent1"/>
                </a:solidFill>
              </a:rPr>
              <a:t>käesolev vahendipakett on komisjoni talituste suunav dokument ja seda ei saa kuidagi sellele institutsioonile siduvaks pidada. Euroopa Komisjon ega ükski komisjoni nimel tegutsev isik ei vastuta käesolevas dokumendis oleva teabe võimaliku kasutamise eest.</a:t>
            </a:r>
          </a:p>
        </p:txBody>
      </p:sp>
      <p:sp>
        <p:nvSpPr>
          <p:cNvPr id="16"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Tree>
    <p:extLst>
      <p:ext uri="{BB962C8B-B14F-4D97-AF65-F5344CB8AC3E}">
        <p14:creationId xmlns:p14="http://schemas.microsoft.com/office/powerpoint/2010/main" val="179565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p:cNvSpPr>
            <a:spLocks noGrp="1"/>
          </p:cNvSpPr>
          <p:nvPr>
            <p:ph type="sldNum" sz="quarter" idx="12"/>
          </p:nvPr>
        </p:nvSpPr>
        <p:spPr/>
        <p:txBody>
          <a:bodyPr/>
          <a:lstStyle/>
          <a:p>
            <a:fld id="{ABDDF610-95E4-4D46-B96C-4D9FBF39C128}" type="slidenum">
              <a:rPr lang="en-IE" smtClean="0"/>
              <a:pPr/>
              <a:t>2</a:t>
            </a:fld>
            <a:endParaRPr lang="en-IE"/>
          </a:p>
        </p:txBody>
      </p:sp>
      <p:sp>
        <p:nvSpPr>
          <p:cNvPr id="2" name="Title 1"/>
          <p:cNvSpPr>
            <a:spLocks noGrp="1"/>
          </p:cNvSpPr>
          <p:nvPr>
            <p:ph type="title"/>
          </p:nvPr>
        </p:nvSpPr>
        <p:spPr/>
        <p:txBody>
          <a:bodyPr>
            <a:normAutofit/>
          </a:bodyPr>
          <a:lstStyle/>
          <a:p>
            <a:pPr algn="l"/>
            <a:r>
              <a:rPr lang="et-EE" sz="3200">
                <a:solidFill>
                  <a:schemeClr val="tx2"/>
                </a:solidFill>
              </a:rPr>
              <a:t>KHRi õppevahend</a:t>
            </a:r>
          </a:p>
        </p:txBody>
      </p:sp>
      <p:grpSp>
        <p:nvGrpSpPr>
          <p:cNvPr id="3" name="Group 7"/>
          <p:cNvGrpSpPr/>
          <p:nvPr/>
        </p:nvGrpSpPr>
        <p:grpSpPr>
          <a:xfrm>
            <a:off x="1045386" y="1754524"/>
            <a:ext cx="2880000" cy="941984"/>
            <a:chOff x="467544" y="1844824"/>
            <a:chExt cx="2304256" cy="1159319"/>
          </a:xfrm>
        </p:grpSpPr>
        <p:pic>
          <p:nvPicPr>
            <p:cNvPr id="9" name="Picture 8" descr="test.png"/>
            <p:cNvPicPr>
              <a:picLocks noChangeAspect="1"/>
            </p:cNvPicPr>
            <p:nvPr/>
          </p:nvPicPr>
          <p:blipFill>
            <a:blip r:embed="rId3" cstate="print"/>
            <a:srcRect l="33663"/>
            <a:stretch>
              <a:fillRect/>
            </a:stretch>
          </p:blipFill>
          <p:spPr>
            <a:xfrm>
              <a:off x="467544" y="1844825"/>
              <a:ext cx="2304256" cy="1159318"/>
            </a:xfrm>
            <a:prstGeom prst="roundRect">
              <a:avLst/>
            </a:prstGeom>
            <a:noFill/>
            <a:ln>
              <a:noFill/>
            </a:ln>
          </p:spPr>
        </p:pic>
        <p:sp>
          <p:nvSpPr>
            <p:cNvPr id="12" name="TextBox 11"/>
            <p:cNvSpPr txBox="1"/>
            <p:nvPr/>
          </p:nvSpPr>
          <p:spPr>
            <a:xfrm>
              <a:off x="467544" y="1844824"/>
              <a:ext cx="2304256" cy="1152128"/>
            </a:xfrm>
            <a:prstGeom prst="roundRect">
              <a:avLst/>
            </a:prstGeom>
            <a:solidFill>
              <a:srgbClr val="7F7F7F">
                <a:alpha val="10196"/>
              </a:srgbClr>
            </a:solidFill>
          </p:spPr>
          <p:txBody>
            <a:bodyPr wrap="square" rtlCol="0">
              <a:noAutofit/>
            </a:bodyPr>
            <a:lstStyle/>
            <a:p>
              <a:r>
                <a:rPr lang="et-EE" sz="2200">
                  <a:solidFill>
                    <a:schemeClr val="bg1"/>
                  </a:solidFill>
                </a:rPr>
                <a:t>Moodul 1: sissejuhatus</a:t>
              </a:r>
            </a:p>
          </p:txBody>
        </p:sp>
      </p:grpSp>
      <p:grpSp>
        <p:nvGrpSpPr>
          <p:cNvPr id="4" name="Group 15"/>
          <p:cNvGrpSpPr/>
          <p:nvPr/>
        </p:nvGrpSpPr>
        <p:grpSpPr>
          <a:xfrm>
            <a:off x="2627785" y="5286388"/>
            <a:ext cx="3405800" cy="930334"/>
            <a:chOff x="467544" y="1844824"/>
            <a:chExt cx="2304256" cy="1159319"/>
          </a:xfrm>
          <a:effectLst>
            <a:glow rad="63500">
              <a:schemeClr val="accent1">
                <a:satMod val="175000"/>
                <a:alpha val="40000"/>
              </a:schemeClr>
            </a:glow>
          </a:effectLst>
        </p:grpSpPr>
        <p:pic>
          <p:nvPicPr>
            <p:cNvPr id="17" name="Picture 16" descr="test.png"/>
            <p:cNvPicPr>
              <a:picLocks noChangeAspect="1"/>
            </p:cNvPicPr>
            <p:nvPr/>
          </p:nvPicPr>
          <p:blipFill>
            <a:blip r:embed="rId3" cstate="print">
              <a:duotone>
                <a:prstClr val="black"/>
                <a:schemeClr val="tx2">
                  <a:lumMod val="40000"/>
                  <a:lumOff val="60000"/>
                  <a:tint val="45000"/>
                  <a:satMod val="400000"/>
                </a:schemeClr>
              </a:duotone>
            </a:blip>
            <a:srcRect l="33663"/>
            <a:stretch>
              <a:fillRect/>
            </a:stretch>
          </p:blipFill>
          <p:spPr>
            <a:xfrm>
              <a:off x="467544" y="1844825"/>
              <a:ext cx="2304256" cy="1159318"/>
            </a:xfrm>
            <a:prstGeom prst="roundRect">
              <a:avLst/>
            </a:prstGeom>
            <a:noFill/>
            <a:ln>
              <a:noFill/>
            </a:ln>
          </p:spPr>
        </p:pic>
        <p:sp>
          <p:nvSpPr>
            <p:cNvPr id="18" name="TextBox 17"/>
            <p:cNvSpPr txBox="1"/>
            <p:nvPr/>
          </p:nvSpPr>
          <p:spPr>
            <a:xfrm>
              <a:off x="467544" y="1844824"/>
              <a:ext cx="2304256" cy="795104"/>
            </a:xfrm>
            <a:prstGeom prst="roundRect">
              <a:avLst/>
            </a:prstGeom>
            <a:solidFill>
              <a:srgbClr val="7F7F7F">
                <a:alpha val="10196"/>
              </a:srgbClr>
            </a:solidFill>
          </p:spPr>
          <p:txBody>
            <a:bodyPr wrap="square" rtlCol="0">
              <a:noAutofit/>
            </a:bodyPr>
            <a:lstStyle/>
            <a:p>
              <a:r>
                <a:rPr lang="et-EE" sz="2200" dirty="0">
                  <a:solidFill>
                    <a:schemeClr val="bg1"/>
                  </a:solidFill>
                </a:rPr>
                <a:t>Moodul 7: menetlemine (</a:t>
              </a:r>
              <a:r>
                <a:rPr lang="et-EE" dirty="0">
                  <a:solidFill>
                    <a:schemeClr val="bg1"/>
                  </a:solidFill>
                </a:rPr>
                <a:t>tänavavalgustus ja valgusfoorid)</a:t>
              </a:r>
            </a:p>
          </p:txBody>
        </p:sp>
      </p:grpSp>
      <p:grpSp>
        <p:nvGrpSpPr>
          <p:cNvPr id="5" name="Group 18"/>
          <p:cNvGrpSpPr/>
          <p:nvPr/>
        </p:nvGrpSpPr>
        <p:grpSpPr>
          <a:xfrm>
            <a:off x="1026905" y="2906523"/>
            <a:ext cx="2898481" cy="936141"/>
            <a:chOff x="436403" y="458665"/>
            <a:chExt cx="2319042" cy="1159319"/>
          </a:xfrm>
        </p:grpSpPr>
        <p:pic>
          <p:nvPicPr>
            <p:cNvPr id="20" name="Picture 19" descr="test.png"/>
            <p:cNvPicPr>
              <a:picLocks noChangeAspect="1"/>
            </p:cNvPicPr>
            <p:nvPr/>
          </p:nvPicPr>
          <p:blipFill>
            <a:blip r:embed="rId3" cstate="print"/>
            <a:srcRect l="33663"/>
            <a:stretch>
              <a:fillRect/>
            </a:stretch>
          </p:blipFill>
          <p:spPr>
            <a:xfrm>
              <a:off x="451189" y="458665"/>
              <a:ext cx="2304256" cy="1159318"/>
            </a:xfrm>
            <a:prstGeom prst="roundRect">
              <a:avLst/>
            </a:prstGeom>
            <a:noFill/>
            <a:ln>
              <a:noFill/>
            </a:ln>
          </p:spPr>
        </p:pic>
        <p:sp>
          <p:nvSpPr>
            <p:cNvPr id="21" name="TextBox 20"/>
            <p:cNvSpPr txBox="1"/>
            <p:nvPr/>
          </p:nvSpPr>
          <p:spPr>
            <a:xfrm>
              <a:off x="436403" y="465856"/>
              <a:ext cx="2304256" cy="1152128"/>
            </a:xfrm>
            <a:prstGeom prst="roundRect">
              <a:avLst/>
            </a:prstGeom>
            <a:solidFill>
              <a:srgbClr val="7F7F7F">
                <a:alpha val="10196"/>
              </a:srgbClr>
            </a:solidFill>
          </p:spPr>
          <p:txBody>
            <a:bodyPr wrap="square" rtlCol="0">
              <a:noAutofit/>
            </a:bodyPr>
            <a:lstStyle/>
            <a:p>
              <a:r>
                <a:rPr lang="et-EE" sz="2200">
                  <a:solidFill>
                    <a:schemeClr val="bg1"/>
                  </a:solidFill>
                </a:rPr>
                <a:t>Moodul 2: KHRi strateegilised küljed</a:t>
              </a:r>
            </a:p>
          </p:txBody>
        </p:sp>
      </p:grpSp>
      <p:grpSp>
        <p:nvGrpSpPr>
          <p:cNvPr id="6" name="Group 21"/>
          <p:cNvGrpSpPr/>
          <p:nvPr/>
        </p:nvGrpSpPr>
        <p:grpSpPr>
          <a:xfrm>
            <a:off x="4565845" y="1725299"/>
            <a:ext cx="2880000" cy="950101"/>
            <a:chOff x="420942" y="1818432"/>
            <a:chExt cx="2304256" cy="1159318"/>
          </a:xfrm>
        </p:grpSpPr>
        <p:pic>
          <p:nvPicPr>
            <p:cNvPr id="23" name="Picture 22" descr="test.png"/>
            <p:cNvPicPr>
              <a:picLocks noChangeAspect="1"/>
            </p:cNvPicPr>
            <p:nvPr/>
          </p:nvPicPr>
          <p:blipFill>
            <a:blip r:embed="rId3" cstate="print"/>
            <a:srcRect l="33663"/>
            <a:stretch>
              <a:fillRect/>
            </a:stretch>
          </p:blipFill>
          <p:spPr>
            <a:xfrm>
              <a:off x="420942" y="1818432"/>
              <a:ext cx="2304256" cy="1159318"/>
            </a:xfrm>
            <a:prstGeom prst="roundRect">
              <a:avLst/>
            </a:prstGeom>
            <a:noFill/>
            <a:ln>
              <a:noFill/>
            </a:ln>
          </p:spPr>
        </p:pic>
        <p:sp>
          <p:nvSpPr>
            <p:cNvPr id="24" name="TextBox 23"/>
            <p:cNvSpPr txBox="1"/>
            <p:nvPr/>
          </p:nvSpPr>
          <p:spPr>
            <a:xfrm>
              <a:off x="420942" y="1821613"/>
              <a:ext cx="2304256" cy="937688"/>
            </a:xfrm>
            <a:prstGeom prst="roundRect">
              <a:avLst/>
            </a:prstGeom>
            <a:solidFill>
              <a:srgbClr val="7F7F7F">
                <a:alpha val="10196"/>
              </a:srgbClr>
            </a:solidFill>
          </p:spPr>
          <p:txBody>
            <a:bodyPr wrap="square" rtlCol="0">
              <a:noAutofit/>
            </a:bodyPr>
            <a:lstStyle/>
            <a:p>
              <a:r>
                <a:rPr lang="et-EE" sz="2200">
                  <a:solidFill>
                    <a:schemeClr val="bg1"/>
                  </a:solidFill>
                </a:rPr>
                <a:t>Moodul 4: vajaduste hindamine</a:t>
              </a:r>
            </a:p>
          </p:txBody>
        </p:sp>
      </p:grpSp>
      <p:grpSp>
        <p:nvGrpSpPr>
          <p:cNvPr id="7" name="Group 24"/>
          <p:cNvGrpSpPr/>
          <p:nvPr/>
        </p:nvGrpSpPr>
        <p:grpSpPr>
          <a:xfrm>
            <a:off x="4565845" y="2896781"/>
            <a:ext cx="2880000" cy="930334"/>
            <a:chOff x="467544" y="1844824"/>
            <a:chExt cx="2304256" cy="1159319"/>
          </a:xfrm>
        </p:grpSpPr>
        <p:pic>
          <p:nvPicPr>
            <p:cNvPr id="26" name="Picture 25" descr="test.png"/>
            <p:cNvPicPr>
              <a:picLocks noChangeAspect="1"/>
            </p:cNvPicPr>
            <p:nvPr/>
          </p:nvPicPr>
          <p:blipFill>
            <a:blip r:embed="rId3" cstate="print"/>
            <a:srcRect l="33663"/>
            <a:stretch>
              <a:fillRect/>
            </a:stretch>
          </p:blipFill>
          <p:spPr>
            <a:xfrm>
              <a:off x="467544" y="1844825"/>
              <a:ext cx="2304256" cy="1159318"/>
            </a:xfrm>
            <a:prstGeom prst="roundRect">
              <a:avLst/>
            </a:prstGeom>
            <a:noFill/>
            <a:ln>
              <a:noFill/>
            </a:ln>
          </p:spPr>
        </p:pic>
        <p:sp>
          <p:nvSpPr>
            <p:cNvPr id="27" name="TextBox 26"/>
            <p:cNvSpPr txBox="1"/>
            <p:nvPr/>
          </p:nvSpPr>
          <p:spPr>
            <a:xfrm>
              <a:off x="467544" y="1844824"/>
              <a:ext cx="2304256" cy="1152128"/>
            </a:xfrm>
            <a:prstGeom prst="roundRect">
              <a:avLst/>
            </a:prstGeom>
            <a:solidFill>
              <a:srgbClr val="7F7F7F">
                <a:alpha val="10196"/>
              </a:srgbClr>
            </a:solidFill>
          </p:spPr>
          <p:txBody>
            <a:bodyPr wrap="square" rtlCol="0">
              <a:noAutofit/>
            </a:bodyPr>
            <a:lstStyle/>
            <a:p>
              <a:r>
                <a:rPr lang="et-EE" sz="2200">
                  <a:solidFill>
                    <a:schemeClr val="bg1"/>
                  </a:solidFill>
                </a:rPr>
                <a:t>Moodul 5: ringhanked</a:t>
              </a:r>
            </a:p>
          </p:txBody>
        </p:sp>
      </p:grpSp>
      <p:grpSp>
        <p:nvGrpSpPr>
          <p:cNvPr id="8" name="Group 27"/>
          <p:cNvGrpSpPr/>
          <p:nvPr/>
        </p:nvGrpSpPr>
        <p:grpSpPr>
          <a:xfrm>
            <a:off x="4593585" y="4151777"/>
            <a:ext cx="2880000" cy="924563"/>
            <a:chOff x="467544" y="1844824"/>
            <a:chExt cx="2304256" cy="1159319"/>
          </a:xfrm>
        </p:grpSpPr>
        <p:pic>
          <p:nvPicPr>
            <p:cNvPr id="29" name="Picture 28" descr="test.png"/>
            <p:cNvPicPr>
              <a:picLocks noChangeAspect="1"/>
            </p:cNvPicPr>
            <p:nvPr/>
          </p:nvPicPr>
          <p:blipFill>
            <a:blip r:embed="rId3" cstate="print"/>
            <a:srcRect l="33663"/>
            <a:stretch>
              <a:fillRect/>
            </a:stretch>
          </p:blipFill>
          <p:spPr>
            <a:xfrm>
              <a:off x="467544" y="1844825"/>
              <a:ext cx="2304256" cy="1159318"/>
            </a:xfrm>
            <a:prstGeom prst="roundRect">
              <a:avLst/>
            </a:prstGeom>
            <a:noFill/>
            <a:ln>
              <a:noFill/>
            </a:ln>
          </p:spPr>
        </p:pic>
        <p:sp>
          <p:nvSpPr>
            <p:cNvPr id="30" name="TextBox 29"/>
            <p:cNvSpPr txBox="1"/>
            <p:nvPr/>
          </p:nvSpPr>
          <p:spPr>
            <a:xfrm>
              <a:off x="467544" y="1844824"/>
              <a:ext cx="2304256" cy="936244"/>
            </a:xfrm>
            <a:prstGeom prst="roundRect">
              <a:avLst/>
            </a:prstGeom>
            <a:solidFill>
              <a:srgbClr val="7F7F7F">
                <a:alpha val="10196"/>
              </a:srgbClr>
            </a:solidFill>
          </p:spPr>
          <p:txBody>
            <a:bodyPr wrap="square" rtlCol="0">
              <a:noAutofit/>
            </a:bodyPr>
            <a:lstStyle/>
            <a:p>
              <a:r>
                <a:rPr lang="et-EE" sz="2200">
                  <a:solidFill>
                    <a:schemeClr val="bg1"/>
                  </a:solidFill>
                </a:rPr>
                <a:t>Moodul 6: esialgne turu-uuring</a:t>
              </a:r>
            </a:p>
          </p:txBody>
        </p:sp>
      </p:grpSp>
      <p:sp>
        <p:nvSpPr>
          <p:cNvPr id="32" name="Footer Placeholder 31"/>
          <p:cNvSpPr>
            <a:spLocks noGrp="1"/>
          </p:cNvSpPr>
          <p:nvPr>
            <p:ph type="ftr" sz="quarter" idx="11"/>
          </p:nvPr>
        </p:nvSpPr>
        <p:spPr/>
        <p:txBody>
          <a:bodyPr/>
          <a:lstStyle/>
          <a:p>
            <a:r>
              <a:rPr lang="et-EE"/>
              <a:t>Moodul 7.8 – tänavavalgustus ja valgusfoorid</a:t>
            </a:r>
          </a:p>
        </p:txBody>
      </p:sp>
      <p:grpSp>
        <p:nvGrpSpPr>
          <p:cNvPr id="10" name="Group 27">
            <a:extLst>
              <a:ext uri="{FF2B5EF4-FFF2-40B4-BE49-F238E27FC236}">
                <a16:creationId xmlns:a16="http://schemas.microsoft.com/office/drawing/2014/main" id="{455E69F6-114E-42C9-98C9-9663801DAE58}"/>
              </a:ext>
            </a:extLst>
          </p:cNvPr>
          <p:cNvGrpSpPr/>
          <p:nvPr/>
        </p:nvGrpSpPr>
        <p:grpSpPr>
          <a:xfrm>
            <a:off x="1071538" y="4143380"/>
            <a:ext cx="2880000" cy="924563"/>
            <a:chOff x="467544" y="1844824"/>
            <a:chExt cx="2304256" cy="1159319"/>
          </a:xfrm>
        </p:grpSpPr>
        <p:pic>
          <p:nvPicPr>
            <p:cNvPr id="31" name="Picture 30" descr="test.png">
              <a:extLst>
                <a:ext uri="{FF2B5EF4-FFF2-40B4-BE49-F238E27FC236}">
                  <a16:creationId xmlns:a16="http://schemas.microsoft.com/office/drawing/2014/main" id="{A7501C85-1371-4472-A719-5642326DD1BA}"/>
                </a:ext>
              </a:extLst>
            </p:cNvPr>
            <p:cNvPicPr>
              <a:picLocks noChangeAspect="1"/>
            </p:cNvPicPr>
            <p:nvPr/>
          </p:nvPicPr>
          <p:blipFill>
            <a:blip r:embed="rId3" cstate="print"/>
            <a:srcRect l="33663"/>
            <a:stretch>
              <a:fillRect/>
            </a:stretch>
          </p:blipFill>
          <p:spPr>
            <a:xfrm>
              <a:off x="467544" y="1844825"/>
              <a:ext cx="2304256" cy="1159318"/>
            </a:xfrm>
            <a:prstGeom prst="roundRect">
              <a:avLst/>
            </a:prstGeom>
            <a:noFill/>
            <a:ln>
              <a:noFill/>
            </a:ln>
          </p:spPr>
        </p:pic>
        <p:sp>
          <p:nvSpPr>
            <p:cNvPr id="33" name="TextBox 32">
              <a:extLst>
                <a:ext uri="{FF2B5EF4-FFF2-40B4-BE49-F238E27FC236}">
                  <a16:creationId xmlns:a16="http://schemas.microsoft.com/office/drawing/2014/main" id="{6AA3329B-C26E-4192-B7A0-02F1450839B8}"/>
                </a:ext>
              </a:extLst>
            </p:cNvPr>
            <p:cNvSpPr txBox="1"/>
            <p:nvPr/>
          </p:nvSpPr>
          <p:spPr>
            <a:xfrm>
              <a:off x="467544" y="1844824"/>
              <a:ext cx="2304256" cy="936244"/>
            </a:xfrm>
            <a:prstGeom prst="roundRect">
              <a:avLst/>
            </a:prstGeom>
            <a:solidFill>
              <a:srgbClr val="7F7F7F">
                <a:alpha val="10196"/>
              </a:srgbClr>
            </a:solidFill>
          </p:spPr>
          <p:txBody>
            <a:bodyPr wrap="square" rtlCol="0">
              <a:noAutofit/>
            </a:bodyPr>
            <a:lstStyle/>
            <a:p>
              <a:r>
                <a:rPr lang="et-EE" sz="2200">
                  <a:solidFill>
                    <a:schemeClr val="bg1"/>
                  </a:solidFill>
                </a:rPr>
                <a:t>Moodul 3: KHRi õiguslikud küljed</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95536" y="2085215"/>
            <a:ext cx="4392488" cy="4631324"/>
          </a:xfrm>
        </p:spPr>
        <p:txBody>
          <a:bodyPr>
            <a:normAutofit/>
          </a:bodyPr>
          <a:lstStyle/>
          <a:p>
            <a:endParaRPr lang="en-US" sz="2000" dirty="0"/>
          </a:p>
          <a:p>
            <a:r>
              <a:rPr lang="et-EE" sz="2000"/>
              <a:t>Süsinikdioksiidiheide: üle 90% energiatarbimise ning kaasneva kasvuhoonegaaside heite keskkonnamõjust esineb kasutamisfaasis</a:t>
            </a:r>
          </a:p>
          <a:p>
            <a:endParaRPr lang="it-IT" sz="2000" dirty="0"/>
          </a:p>
          <a:p>
            <a:r>
              <a:rPr lang="et-EE" sz="2000"/>
              <a:t>Halb ressursitõhusus</a:t>
            </a:r>
          </a:p>
          <a:p>
            <a:endParaRPr lang="en-GB" sz="2000" dirty="0"/>
          </a:p>
          <a:p>
            <a:r>
              <a:rPr lang="et-EE" sz="2000"/>
              <a:t>Mõju looduslikele liikidele ja valgusreostus </a:t>
            </a:r>
          </a:p>
          <a:p>
            <a:endParaRPr lang="en-GB" sz="2000" dirty="0"/>
          </a:p>
          <a:p>
            <a:endParaRPr lang="en-US" sz="2000" dirty="0"/>
          </a:p>
          <a:p>
            <a:endParaRPr lang="en-US" sz="2000" dirty="0"/>
          </a:p>
        </p:txBody>
      </p:sp>
      <p:sp>
        <p:nvSpPr>
          <p:cNvPr id="3" name="Footer Placeholder 2"/>
          <p:cNvSpPr>
            <a:spLocks noGrp="1"/>
          </p:cNvSpPr>
          <p:nvPr>
            <p:ph type="ftr" sz="quarter" idx="11"/>
          </p:nvPr>
        </p:nvSpPr>
        <p:spPr/>
        <p:txBody>
          <a:bodyPr/>
          <a:lstStyle/>
          <a:p>
            <a:r>
              <a:rPr lang="et-EE"/>
              <a:t>Moodul 7.8 – tänavavalgustus ja valgusfoorid</a:t>
            </a:r>
          </a:p>
        </p:txBody>
      </p:sp>
      <p:sp>
        <p:nvSpPr>
          <p:cNvPr id="4" name="Slide Number Placeholder 3"/>
          <p:cNvSpPr>
            <a:spLocks noGrp="1"/>
          </p:cNvSpPr>
          <p:nvPr>
            <p:ph type="sldNum" sz="quarter" idx="12"/>
          </p:nvPr>
        </p:nvSpPr>
        <p:spPr/>
        <p:txBody>
          <a:bodyPr/>
          <a:lstStyle/>
          <a:p>
            <a:fld id="{ABDDF610-95E4-4D46-B96C-4D9FBF39C128}" type="slidenum">
              <a:rPr lang="en-IE" smtClean="0"/>
              <a:pPr/>
              <a:t>3</a:t>
            </a:fld>
            <a:endParaRPr lang="en-IE"/>
          </a:p>
        </p:txBody>
      </p:sp>
      <p:sp>
        <p:nvSpPr>
          <p:cNvPr id="5" name="Title 4"/>
          <p:cNvSpPr>
            <a:spLocks noGrp="1"/>
          </p:cNvSpPr>
          <p:nvPr>
            <p:ph type="title"/>
          </p:nvPr>
        </p:nvSpPr>
        <p:spPr/>
        <p:txBody>
          <a:bodyPr/>
          <a:lstStyle/>
          <a:p>
            <a:r>
              <a:rPr lang="et-EE"/>
              <a:t>Keskkonnamõjud</a:t>
            </a:r>
          </a:p>
        </p:txBody>
      </p:sp>
      <p:sp>
        <p:nvSpPr>
          <p:cNvPr id="6" name="Text Placeholder 5"/>
          <p:cNvSpPr>
            <a:spLocks noGrp="1"/>
          </p:cNvSpPr>
          <p:nvPr>
            <p:ph type="body" sz="quarter" idx="13"/>
          </p:nvPr>
        </p:nvSpPr>
        <p:spPr/>
        <p:txBody>
          <a:bodyPr/>
          <a:lstStyle/>
          <a:p>
            <a:r>
              <a:rPr lang="et-EE"/>
              <a:t>Kuidas mõjutab tänavavalgustus (valgus, liiteseadised, juhtimisseadmed, valgustid) keskkonda?</a:t>
            </a:r>
          </a:p>
        </p:txBody>
      </p:sp>
      <p:pic>
        <p:nvPicPr>
          <p:cNvPr id="7" name="Immagine 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076056" y="2299122"/>
            <a:ext cx="3168352" cy="2101755"/>
          </a:xfrm>
          <a:prstGeom prst="rect">
            <a:avLst/>
          </a:prstGeom>
        </p:spPr>
      </p:pic>
      <p:sp>
        <p:nvSpPr>
          <p:cNvPr id="9" name="CasellaDiTesto 8"/>
          <p:cNvSpPr txBox="1"/>
          <p:nvPr/>
        </p:nvSpPr>
        <p:spPr>
          <a:xfrm>
            <a:off x="4788024" y="4602024"/>
            <a:ext cx="3572537" cy="1477328"/>
          </a:xfrm>
          <a:prstGeom prst="rect">
            <a:avLst/>
          </a:prstGeom>
          <a:solidFill>
            <a:schemeClr val="accent4">
              <a:lumMod val="60000"/>
              <a:lumOff val="40000"/>
            </a:schemeClr>
          </a:solidFill>
        </p:spPr>
        <p:txBody>
          <a:bodyPr wrap="square" rtlCol="0">
            <a:spAutoFit/>
          </a:bodyPr>
          <a:lstStyle/>
          <a:p>
            <a:pPr marL="285750" indent="-285750">
              <a:buFont typeface="Wingdings" panose="05000000000000000000" pitchFamily="2" charset="2"/>
              <a:buChar char="§"/>
            </a:pPr>
            <a:r>
              <a:rPr lang="et-EE" b="1" dirty="0"/>
              <a:t>EL 25 tänavavalgustuse hinnanguline energiatarbimine 2005. aastal oli 35 TWh, mis vastab ligikaudu 1,3%-le EL 25 lõppelektrienergiatarbimisest.</a:t>
            </a:r>
          </a:p>
        </p:txBody>
      </p:sp>
    </p:spTree>
    <p:extLst>
      <p:ext uri="{BB962C8B-B14F-4D97-AF65-F5344CB8AC3E}">
        <p14:creationId xmlns:p14="http://schemas.microsoft.com/office/powerpoint/2010/main" val="211431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539552" y="2060848"/>
            <a:ext cx="4176464" cy="4176464"/>
          </a:xfrm>
        </p:spPr>
        <p:txBody>
          <a:bodyPr>
            <a:noAutofit/>
          </a:bodyPr>
          <a:lstStyle/>
          <a:p>
            <a:r>
              <a:rPr lang="et-EE" sz="2400" dirty="0"/>
              <a:t>Tänavavalgustus uute valgustusseadmete paigaldamisel</a:t>
            </a:r>
          </a:p>
          <a:p>
            <a:r>
              <a:rPr lang="et-EE" sz="2400" dirty="0"/>
              <a:t>Olemasolevate valgustus-seadmete ajakohastamine erinevate valgustitega</a:t>
            </a:r>
          </a:p>
          <a:p>
            <a:r>
              <a:rPr lang="et-EE" sz="2400" dirty="0"/>
              <a:t>Olemasolevate valgustusseadmete ajakohastamine erinevate valgusallikate või juhtseadistega</a:t>
            </a:r>
          </a:p>
        </p:txBody>
      </p:sp>
      <p:sp>
        <p:nvSpPr>
          <p:cNvPr id="4" name="Slide Number Placeholder 3"/>
          <p:cNvSpPr>
            <a:spLocks noGrp="1"/>
          </p:cNvSpPr>
          <p:nvPr>
            <p:ph type="sldNum" sz="quarter" idx="12"/>
          </p:nvPr>
        </p:nvSpPr>
        <p:spPr/>
        <p:txBody>
          <a:bodyPr/>
          <a:lstStyle/>
          <a:p>
            <a:fld id="{ABDDF610-95E4-4D46-B96C-4D9FBF39C128}" type="slidenum">
              <a:rPr lang="en-IE" smtClean="0"/>
              <a:pPr/>
              <a:t>4</a:t>
            </a:fld>
            <a:endParaRPr lang="en-IE"/>
          </a:p>
        </p:txBody>
      </p:sp>
      <p:sp>
        <p:nvSpPr>
          <p:cNvPr id="5" name="Title 4"/>
          <p:cNvSpPr>
            <a:spLocks noGrp="1"/>
          </p:cNvSpPr>
          <p:nvPr>
            <p:ph type="title"/>
          </p:nvPr>
        </p:nvSpPr>
        <p:spPr/>
        <p:txBody>
          <a:bodyPr/>
          <a:lstStyle/>
          <a:p>
            <a:r>
              <a:rPr lang="et-EE"/>
              <a:t>Kohaldamisala</a:t>
            </a:r>
          </a:p>
        </p:txBody>
      </p:sp>
      <p:sp>
        <p:nvSpPr>
          <p:cNvPr id="6" name="Text Placeholder 5"/>
          <p:cNvSpPr>
            <a:spLocks noGrp="1"/>
          </p:cNvSpPr>
          <p:nvPr>
            <p:ph type="body" sz="quarter" idx="13"/>
          </p:nvPr>
        </p:nvSpPr>
        <p:spPr>
          <a:xfrm>
            <a:off x="179512" y="1125538"/>
            <a:ext cx="7992119" cy="575270"/>
          </a:xfrm>
        </p:spPr>
        <p:txBody>
          <a:bodyPr/>
          <a:lstStyle/>
          <a:p>
            <a:pPr indent="0"/>
            <a:r>
              <a:rPr lang="et-EE" dirty="0"/>
              <a:t>Mida hõlmavad ELi KHRi tänavavalgustuse kriteeriumid?</a:t>
            </a:r>
          </a:p>
        </p:txBody>
      </p:sp>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032" y="1911929"/>
            <a:ext cx="3312368" cy="2093135"/>
          </a:xfrm>
          <a:prstGeom prst="rect">
            <a:avLst/>
          </a:prstGeom>
        </p:spPr>
      </p:pic>
      <p:pic>
        <p:nvPicPr>
          <p:cNvPr id="10" name="Immagin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032" y="4175044"/>
            <a:ext cx="1852871" cy="1852871"/>
          </a:xfrm>
          <a:prstGeom prst="rect">
            <a:avLst/>
          </a:prstGeom>
        </p:spPr>
      </p:pic>
      <p:pic>
        <p:nvPicPr>
          <p:cNvPr id="12" name="Immagine 11"/>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853372" y="4175043"/>
            <a:ext cx="1319028" cy="1852871"/>
          </a:xfrm>
          <a:prstGeom prst="rect">
            <a:avLst/>
          </a:prstGeom>
        </p:spPr>
      </p:pic>
      <p:sp>
        <p:nvSpPr>
          <p:cNvPr id="13"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539552" y="2276872"/>
            <a:ext cx="4176464" cy="3456384"/>
          </a:xfrm>
        </p:spPr>
        <p:txBody>
          <a:bodyPr>
            <a:noAutofit/>
          </a:bodyPr>
          <a:lstStyle/>
          <a:p>
            <a:r>
              <a:rPr lang="et-EE" sz="2400" dirty="0"/>
              <a:t>Või olemasolevate valgustusseadmete valgusallikate, lampide või valgustite lihtne asendamine sarnastega</a:t>
            </a:r>
          </a:p>
        </p:txBody>
      </p:sp>
      <p:sp>
        <p:nvSpPr>
          <p:cNvPr id="4" name="Slide Number Placeholder 3"/>
          <p:cNvSpPr>
            <a:spLocks noGrp="1"/>
          </p:cNvSpPr>
          <p:nvPr>
            <p:ph type="sldNum" sz="quarter" idx="12"/>
          </p:nvPr>
        </p:nvSpPr>
        <p:spPr/>
        <p:txBody>
          <a:bodyPr/>
          <a:lstStyle/>
          <a:p>
            <a:fld id="{ABDDF610-95E4-4D46-B96C-4D9FBF39C128}" type="slidenum">
              <a:rPr lang="en-IE" smtClean="0"/>
              <a:pPr/>
              <a:t>5</a:t>
            </a:fld>
            <a:endParaRPr lang="en-IE"/>
          </a:p>
        </p:txBody>
      </p:sp>
      <p:sp>
        <p:nvSpPr>
          <p:cNvPr id="5" name="Title 4"/>
          <p:cNvSpPr>
            <a:spLocks noGrp="1"/>
          </p:cNvSpPr>
          <p:nvPr>
            <p:ph type="title"/>
          </p:nvPr>
        </p:nvSpPr>
        <p:spPr/>
        <p:txBody>
          <a:bodyPr/>
          <a:lstStyle/>
          <a:p>
            <a:r>
              <a:rPr lang="et-EE"/>
              <a:t>Kohaldamisala</a:t>
            </a:r>
          </a:p>
        </p:txBody>
      </p:sp>
      <p:sp>
        <p:nvSpPr>
          <p:cNvPr id="6" name="Text Placeholder 5"/>
          <p:cNvSpPr>
            <a:spLocks noGrp="1"/>
          </p:cNvSpPr>
          <p:nvPr>
            <p:ph type="body" sz="quarter" idx="13"/>
          </p:nvPr>
        </p:nvSpPr>
        <p:spPr>
          <a:xfrm>
            <a:off x="179512" y="1125538"/>
            <a:ext cx="7992119" cy="575270"/>
          </a:xfrm>
        </p:spPr>
        <p:txBody>
          <a:bodyPr/>
          <a:lstStyle/>
          <a:p>
            <a:pPr indent="0"/>
            <a:r>
              <a:rPr lang="et-EE" dirty="0"/>
              <a:t>Mida hõlmavad ELi KHRi </a:t>
            </a:r>
            <a:r>
              <a:rPr lang="et-EE" u="sng" dirty="0"/>
              <a:t>tänavavalgustuse</a:t>
            </a:r>
            <a:r>
              <a:rPr lang="et-EE" dirty="0"/>
              <a:t> kriteeriumid? (järg)</a:t>
            </a:r>
          </a:p>
        </p:txBody>
      </p:sp>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032" y="1911929"/>
            <a:ext cx="3312368" cy="2093135"/>
          </a:xfrm>
          <a:prstGeom prst="rect">
            <a:avLst/>
          </a:prstGeom>
        </p:spPr>
      </p:pic>
      <p:pic>
        <p:nvPicPr>
          <p:cNvPr id="10" name="Immagin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0032" y="4175044"/>
            <a:ext cx="1852871" cy="1852871"/>
          </a:xfrm>
          <a:prstGeom prst="rect">
            <a:avLst/>
          </a:prstGeom>
        </p:spPr>
      </p:pic>
      <p:pic>
        <p:nvPicPr>
          <p:cNvPr id="12" name="Immagine 11"/>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853372" y="4175043"/>
            <a:ext cx="1319028" cy="1852871"/>
          </a:xfrm>
          <a:prstGeom prst="rect">
            <a:avLst/>
          </a:prstGeom>
        </p:spPr>
      </p:pic>
      <p:sp>
        <p:nvSpPr>
          <p:cNvPr id="13"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Tree>
    <p:extLst>
      <p:ext uri="{BB962C8B-B14F-4D97-AF65-F5344CB8AC3E}">
        <p14:creationId xmlns:p14="http://schemas.microsoft.com/office/powerpoint/2010/main" val="102421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23528" y="2276872"/>
            <a:ext cx="3888432" cy="4248472"/>
          </a:xfrm>
        </p:spPr>
        <p:txBody>
          <a:bodyPr>
            <a:noAutofit/>
          </a:bodyPr>
          <a:lstStyle/>
          <a:p>
            <a:pPr>
              <a:spcAft>
                <a:spcPts val="1200"/>
              </a:spcAft>
            </a:pPr>
            <a:r>
              <a:rPr lang="et-EE" sz="2400" dirty="0"/>
              <a:t>Maanteeliikluses kasutatavad punased, kollased ja rohelised ringikujulised signaaltuled läbimõõduga 200 mm ja 300 mm kooskõlas standardiga EN 12368</a:t>
            </a:r>
          </a:p>
          <a:p>
            <a:pPr>
              <a:spcAft>
                <a:spcPts val="1200"/>
              </a:spcAft>
            </a:pPr>
            <a:r>
              <a:rPr lang="et-EE" sz="2400" dirty="0"/>
              <a:t>Välja on jäetud teisaldatavad signaaltuled</a:t>
            </a:r>
          </a:p>
          <a:p>
            <a:pPr>
              <a:spcAft>
                <a:spcPts val="1200"/>
              </a:spcAft>
            </a:pPr>
            <a:endParaRPr lang="en-US" sz="2400" dirty="0"/>
          </a:p>
          <a:p>
            <a:endParaRPr lang="en-GB" sz="3200" dirty="0"/>
          </a:p>
          <a:p>
            <a:endParaRPr lang="en-GB" sz="3200" dirty="0"/>
          </a:p>
        </p:txBody>
      </p:sp>
      <p:sp>
        <p:nvSpPr>
          <p:cNvPr id="4" name="Slide Number Placeholder 3"/>
          <p:cNvSpPr>
            <a:spLocks noGrp="1"/>
          </p:cNvSpPr>
          <p:nvPr>
            <p:ph type="sldNum" sz="quarter" idx="12"/>
          </p:nvPr>
        </p:nvSpPr>
        <p:spPr/>
        <p:txBody>
          <a:bodyPr/>
          <a:lstStyle/>
          <a:p>
            <a:fld id="{ABDDF610-95E4-4D46-B96C-4D9FBF39C128}" type="slidenum">
              <a:rPr lang="en-IE" smtClean="0"/>
              <a:pPr/>
              <a:t>6</a:t>
            </a:fld>
            <a:endParaRPr lang="en-IE"/>
          </a:p>
        </p:txBody>
      </p:sp>
      <p:sp>
        <p:nvSpPr>
          <p:cNvPr id="5" name="Title 4"/>
          <p:cNvSpPr>
            <a:spLocks noGrp="1"/>
          </p:cNvSpPr>
          <p:nvPr>
            <p:ph type="title"/>
          </p:nvPr>
        </p:nvSpPr>
        <p:spPr/>
        <p:txBody>
          <a:bodyPr/>
          <a:lstStyle/>
          <a:p>
            <a:r>
              <a:rPr lang="et-EE"/>
              <a:t>Kohaldamisala</a:t>
            </a:r>
          </a:p>
        </p:txBody>
      </p:sp>
      <p:sp>
        <p:nvSpPr>
          <p:cNvPr id="6" name="Text Placeholder 5"/>
          <p:cNvSpPr>
            <a:spLocks noGrp="1"/>
          </p:cNvSpPr>
          <p:nvPr>
            <p:ph type="body" sz="quarter" idx="13"/>
          </p:nvPr>
        </p:nvSpPr>
        <p:spPr>
          <a:xfrm>
            <a:off x="179512" y="1124744"/>
            <a:ext cx="7992119" cy="575270"/>
          </a:xfrm>
        </p:spPr>
        <p:txBody>
          <a:bodyPr/>
          <a:lstStyle/>
          <a:p>
            <a:pPr indent="0"/>
            <a:r>
              <a:rPr lang="et-EE"/>
              <a:t>Mida hõlmavad ELi KHRi </a:t>
            </a:r>
            <a:r>
              <a:rPr lang="et-EE" u="sng"/>
              <a:t>valgusfooride</a:t>
            </a:r>
            <a:r>
              <a:rPr lang="et-EE"/>
              <a:t> kriteeriumid?</a:t>
            </a:r>
          </a:p>
        </p:txBody>
      </p:sp>
      <p:pic>
        <p:nvPicPr>
          <p:cNvPr id="2" name="Immagine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499992" y="3978692"/>
            <a:ext cx="1668796" cy="2377621"/>
          </a:xfrm>
          <a:prstGeom prst="rect">
            <a:avLst/>
          </a:prstGeom>
        </p:spPr>
      </p:pic>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9992" y="1988840"/>
            <a:ext cx="3643216" cy="1872208"/>
          </a:xfrm>
          <a:prstGeom prst="rect">
            <a:avLst/>
          </a:prstGeom>
        </p:spPr>
      </p:pic>
      <p:sp>
        <p:nvSpPr>
          <p:cNvPr id="10"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pic>
        <p:nvPicPr>
          <p:cNvPr id="12" name="Immagine 1"/>
          <p:cNvPicPr>
            <a:picLocks noChangeAspect="1"/>
          </p:cNvPicPr>
          <p:nvPr/>
        </p:nvPicPr>
        <p:blipFill>
          <a:blip r:embed="rId5" cstate="print"/>
          <a:stretch>
            <a:fillRect/>
          </a:stretch>
        </p:blipFill>
        <p:spPr>
          <a:xfrm>
            <a:off x="6357950" y="4000504"/>
            <a:ext cx="1785950" cy="2381267"/>
          </a:xfrm>
          <a:prstGeom prst="rect">
            <a:avLst/>
          </a:prstGeom>
        </p:spPr>
      </p:pic>
    </p:spTree>
    <p:extLst>
      <p:ext uri="{BB962C8B-B14F-4D97-AF65-F5344CB8AC3E}">
        <p14:creationId xmlns:p14="http://schemas.microsoft.com/office/powerpoint/2010/main" val="2007474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DDF610-95E4-4D46-B96C-4D9FBF39C128}" type="slidenum">
              <a:rPr lang="en-IE" smtClean="0"/>
              <a:pPr/>
              <a:t>7</a:t>
            </a:fld>
            <a:endParaRPr lang="en-IE"/>
          </a:p>
        </p:txBody>
      </p:sp>
      <p:sp>
        <p:nvSpPr>
          <p:cNvPr id="5" name="Title 4"/>
          <p:cNvSpPr>
            <a:spLocks noGrp="1"/>
          </p:cNvSpPr>
          <p:nvPr>
            <p:ph type="title"/>
          </p:nvPr>
        </p:nvSpPr>
        <p:spPr/>
        <p:txBody>
          <a:bodyPr/>
          <a:lstStyle/>
          <a:p>
            <a:r>
              <a:rPr lang="et-EE"/>
              <a:t>Vajaduste hindamine</a:t>
            </a:r>
          </a:p>
        </p:txBody>
      </p:sp>
      <p:sp>
        <p:nvSpPr>
          <p:cNvPr id="6" name="Text Placeholder 5"/>
          <p:cNvSpPr>
            <a:spLocks noGrp="1"/>
          </p:cNvSpPr>
          <p:nvPr>
            <p:ph type="body" sz="quarter" idx="13"/>
          </p:nvPr>
        </p:nvSpPr>
        <p:spPr>
          <a:xfrm>
            <a:off x="179512" y="1052736"/>
            <a:ext cx="7992119" cy="1079326"/>
          </a:xfrm>
        </p:spPr>
        <p:txBody>
          <a:bodyPr/>
          <a:lstStyle/>
          <a:p>
            <a:pPr indent="0"/>
            <a:r>
              <a:rPr lang="et-EE" dirty="0"/>
              <a:t>Hinnake uute valgustusseadmete paigaldamise või olemasolevate ajakohastamise vajadust</a:t>
            </a:r>
          </a:p>
        </p:txBody>
      </p:sp>
      <p:sp>
        <p:nvSpPr>
          <p:cNvPr id="10" name="Content Placeholder 10"/>
          <p:cNvSpPr>
            <a:spLocks noGrp="1"/>
          </p:cNvSpPr>
          <p:nvPr>
            <p:ph idx="1"/>
          </p:nvPr>
        </p:nvSpPr>
        <p:spPr>
          <a:xfrm>
            <a:off x="539552" y="2132856"/>
            <a:ext cx="7776864" cy="3240360"/>
          </a:xfrm>
        </p:spPr>
        <p:txBody>
          <a:bodyPr>
            <a:noAutofit/>
          </a:bodyPr>
          <a:lstStyle/>
          <a:p>
            <a:pPr>
              <a:spcAft>
                <a:spcPts val="600"/>
              </a:spcAft>
              <a:buNone/>
            </a:pPr>
            <a:r>
              <a:rPr lang="et-EE" sz="2400" b="1" dirty="0">
                <a:solidFill>
                  <a:schemeClr val="tx2"/>
                </a:solidFill>
              </a:rPr>
              <a:t>Kolm põhiküsimust</a:t>
            </a:r>
          </a:p>
          <a:p>
            <a:pPr>
              <a:spcAft>
                <a:spcPts val="600"/>
              </a:spcAft>
            </a:pPr>
            <a:r>
              <a:rPr lang="et-EE" sz="2000" dirty="0"/>
              <a:t>Kas pärast tegelike vajaduste hindamist valgustusseadmete, valgus-reostuse ja ohutuse põhjal on uute seadmete paigaldamine vajalik?</a:t>
            </a:r>
          </a:p>
          <a:p>
            <a:pPr>
              <a:spcAft>
                <a:spcPts val="600"/>
              </a:spcAft>
            </a:pPr>
            <a:r>
              <a:rPr lang="et-EE" sz="2000" dirty="0"/>
              <a:t>Kas olemasolevate seadmete ajakohastamine saab tagada energiasäästu ja vähendada keskkonnamõjusid tänavavalgustussüsteemi kogu olelusringi jooksul?</a:t>
            </a:r>
          </a:p>
          <a:p>
            <a:pPr>
              <a:spcAft>
                <a:spcPts val="600"/>
              </a:spcAft>
            </a:pPr>
            <a:r>
              <a:rPr lang="et-EE" sz="2000" dirty="0"/>
              <a:t>Kas ringlussevõttu saab muuta ohutumaks täiendavate või alternatiivsete valgustussüsteemide abil, nagu märgid, aeglustid, piirdetulbad jne?</a:t>
            </a:r>
          </a:p>
          <a:p>
            <a:endParaRPr lang="en-GB" sz="1800" dirty="0"/>
          </a:p>
        </p:txBody>
      </p:sp>
      <p:sp>
        <p:nvSpPr>
          <p:cNvPr id="13" name="Rettangolo 12"/>
          <p:cNvSpPr/>
          <p:nvPr/>
        </p:nvSpPr>
        <p:spPr>
          <a:xfrm>
            <a:off x="755576" y="5487615"/>
            <a:ext cx="7632848" cy="461665"/>
          </a:xfrm>
          <a:prstGeom prst="rect">
            <a:avLst/>
          </a:prstGeom>
        </p:spPr>
        <p:txBody>
          <a:bodyPr wrap="square">
            <a:spAutoFit/>
          </a:bodyPr>
          <a:lstStyle/>
          <a:p>
            <a:pPr>
              <a:buNone/>
            </a:pPr>
            <a:r>
              <a:rPr lang="et-EE" sz="2400" dirty="0">
                <a:solidFill>
                  <a:schemeClr val="accent1"/>
                </a:solidFill>
              </a:rPr>
              <a:t>Lisateave: </a:t>
            </a:r>
            <a:r>
              <a:rPr lang="et-EE" sz="2400" dirty="0">
                <a:solidFill>
                  <a:schemeClr val="tx2"/>
                </a:solidFill>
              </a:rPr>
              <a:t>moodul 4: vajaduste hindamine</a:t>
            </a:r>
          </a:p>
        </p:txBody>
      </p:sp>
      <p:sp>
        <p:nvSpPr>
          <p:cNvPr id="8"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539552" y="1844824"/>
            <a:ext cx="4176464" cy="5904656"/>
          </a:xfrm>
        </p:spPr>
        <p:txBody>
          <a:bodyPr>
            <a:noAutofit/>
          </a:bodyPr>
          <a:lstStyle/>
          <a:p>
            <a:r>
              <a:rPr lang="et-EE" sz="1900" dirty="0"/>
              <a:t>Valgustid, lambid või valgusallikad, mis ületavad valgusviljakuse miinimumnõuet</a:t>
            </a:r>
          </a:p>
          <a:p>
            <a:r>
              <a:rPr lang="et-EE" sz="1900" dirty="0"/>
              <a:t>Hämardamise ja mõõtmise kasutamine </a:t>
            </a:r>
          </a:p>
          <a:p>
            <a:r>
              <a:rPr lang="et-EE" sz="1900" dirty="0"/>
              <a:t>Häiriva ja pimestava valguse vähendamine</a:t>
            </a:r>
          </a:p>
          <a:p>
            <a:r>
              <a:rPr lang="et-EE" sz="1900" dirty="0"/>
              <a:t>Kohustuslik hämardamine probleemsetes kohtades ja sinise valguse osakaalu piiramine lambi/valgusti valgusvoos</a:t>
            </a:r>
          </a:p>
          <a:p>
            <a:r>
              <a:rPr lang="et-EE" sz="1900" dirty="0"/>
              <a:t>Vastupidavad ja otstarbekohased tänavavalgustusseadmed, mida saab remontida ja millel on garantii</a:t>
            </a:r>
          </a:p>
        </p:txBody>
      </p:sp>
      <p:sp>
        <p:nvSpPr>
          <p:cNvPr id="4" name="Slide Number Placeholder 3"/>
          <p:cNvSpPr>
            <a:spLocks noGrp="1"/>
          </p:cNvSpPr>
          <p:nvPr>
            <p:ph type="sldNum" sz="quarter" idx="12"/>
          </p:nvPr>
        </p:nvSpPr>
        <p:spPr/>
        <p:txBody>
          <a:bodyPr/>
          <a:lstStyle/>
          <a:p>
            <a:fld id="{ABDDF610-95E4-4D46-B96C-4D9FBF39C128}" type="slidenum">
              <a:rPr lang="en-IE" smtClean="0"/>
              <a:pPr/>
              <a:t>8</a:t>
            </a:fld>
            <a:endParaRPr lang="en-IE"/>
          </a:p>
        </p:txBody>
      </p:sp>
      <p:pic>
        <p:nvPicPr>
          <p:cNvPr id="8" name="Immagine 7"/>
          <p:cNvPicPr>
            <a:picLocks noChangeAspect="1"/>
          </p:cNvPicPr>
          <p:nvPr/>
        </p:nvPicPr>
        <p:blipFill>
          <a:blip r:embed="rId3" cstate="print"/>
          <a:stretch>
            <a:fillRect/>
          </a:stretch>
        </p:blipFill>
        <p:spPr>
          <a:xfrm>
            <a:off x="4860032" y="1957885"/>
            <a:ext cx="3312368" cy="2001222"/>
          </a:xfrm>
          <a:prstGeom prst="rect">
            <a:avLst/>
          </a:prstGeom>
        </p:spPr>
      </p:pic>
      <p:pic>
        <p:nvPicPr>
          <p:cNvPr id="10" name="Immagine 9"/>
          <p:cNvPicPr>
            <a:picLocks noChangeAspect="1"/>
          </p:cNvPicPr>
          <p:nvPr/>
        </p:nvPicPr>
        <p:blipFill>
          <a:blip r:embed="rId4" cstate="print"/>
          <a:stretch>
            <a:fillRect/>
          </a:stretch>
        </p:blipFill>
        <p:spPr>
          <a:xfrm>
            <a:off x="4857752" y="4071942"/>
            <a:ext cx="1500198" cy="2100545"/>
          </a:xfrm>
          <a:prstGeom prst="rect">
            <a:avLst/>
          </a:prstGeom>
        </p:spPr>
      </p:pic>
      <p:pic>
        <p:nvPicPr>
          <p:cNvPr id="12" name="Immagine 11"/>
          <p:cNvPicPr>
            <a:picLocks noChangeAspect="1"/>
          </p:cNvPicPr>
          <p:nvPr/>
        </p:nvPicPr>
        <p:blipFill>
          <a:blip r:embed="rId5" cstate="print"/>
          <a:stretch>
            <a:fillRect/>
          </a:stretch>
        </p:blipFill>
        <p:spPr>
          <a:xfrm>
            <a:off x="6572264" y="4071942"/>
            <a:ext cx="1571636" cy="2095515"/>
          </a:xfrm>
          <a:prstGeom prst="rect">
            <a:avLst/>
          </a:prstGeom>
        </p:spPr>
      </p:pic>
      <p:sp>
        <p:nvSpPr>
          <p:cNvPr id="13"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
        <p:nvSpPr>
          <p:cNvPr id="14" name="Titolo 4">
            <a:extLst>
              <a:ext uri="{FF2B5EF4-FFF2-40B4-BE49-F238E27FC236}">
                <a16:creationId xmlns:a16="http://schemas.microsoft.com/office/drawing/2014/main" id="{9340FA5C-C0C5-4A3C-8A67-3BE59A387069}"/>
              </a:ext>
            </a:extLst>
          </p:cNvPr>
          <p:cNvSpPr>
            <a:spLocks noGrp="1"/>
          </p:cNvSpPr>
          <p:nvPr>
            <p:ph type="title"/>
          </p:nvPr>
        </p:nvSpPr>
        <p:spPr>
          <a:xfrm>
            <a:off x="457200" y="274638"/>
            <a:ext cx="8003232" cy="850106"/>
          </a:xfrm>
        </p:spPr>
        <p:txBody>
          <a:bodyPr/>
          <a:lstStyle/>
          <a:p>
            <a:r>
              <a:rPr lang="et-EE"/>
              <a:t>Ülevaade</a:t>
            </a:r>
          </a:p>
        </p:txBody>
      </p:sp>
      <p:sp>
        <p:nvSpPr>
          <p:cNvPr id="15" name="Segnaposto testo 5">
            <a:extLst>
              <a:ext uri="{FF2B5EF4-FFF2-40B4-BE49-F238E27FC236}">
                <a16:creationId xmlns:a16="http://schemas.microsoft.com/office/drawing/2014/main" id="{B9668209-EC36-4223-BE6B-41491302EDCD}"/>
              </a:ext>
            </a:extLst>
          </p:cNvPr>
          <p:cNvSpPr>
            <a:spLocks noGrp="1"/>
          </p:cNvSpPr>
          <p:nvPr>
            <p:ph type="body" sz="quarter" idx="13"/>
          </p:nvPr>
        </p:nvSpPr>
        <p:spPr>
          <a:xfrm>
            <a:off x="457200" y="1124744"/>
            <a:ext cx="7992119" cy="575270"/>
          </a:xfrm>
        </p:spPr>
        <p:txBody>
          <a:bodyPr/>
          <a:lstStyle/>
          <a:p>
            <a:r>
              <a:rPr lang="et-EE"/>
              <a:t>ELi KHRi lähenemisviis tänavavalgustusele</a:t>
            </a:r>
          </a:p>
        </p:txBody>
      </p:sp>
    </p:spTree>
    <p:extLst>
      <p:ext uri="{BB962C8B-B14F-4D97-AF65-F5344CB8AC3E}">
        <p14:creationId xmlns:p14="http://schemas.microsoft.com/office/powerpoint/2010/main" val="590816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323528" y="2276872"/>
            <a:ext cx="3888432" cy="4248472"/>
          </a:xfrm>
        </p:spPr>
        <p:txBody>
          <a:bodyPr>
            <a:noAutofit/>
          </a:bodyPr>
          <a:lstStyle/>
          <a:p>
            <a:pPr>
              <a:spcAft>
                <a:spcPts val="1200"/>
              </a:spcAft>
            </a:pPr>
            <a:r>
              <a:rPr lang="et-EE" sz="2000"/>
              <a:t>Valgusfooride valgustusseadmete olelusringi kulud </a:t>
            </a:r>
          </a:p>
          <a:p>
            <a:pPr>
              <a:spcAft>
                <a:spcPts val="1200"/>
              </a:spcAft>
            </a:pPr>
            <a:r>
              <a:rPr lang="et-EE" sz="2000"/>
              <a:t>LED-lambid: toote eluiga, varuosad ja garantii</a:t>
            </a:r>
          </a:p>
          <a:p>
            <a:pPr>
              <a:spcAft>
                <a:spcPts val="1200"/>
              </a:spcAft>
            </a:pPr>
            <a:r>
              <a:rPr lang="et-EE" sz="2000"/>
              <a:t>Hämardusseadised </a:t>
            </a:r>
          </a:p>
          <a:p>
            <a:endParaRPr lang="en-GB" dirty="0"/>
          </a:p>
          <a:p>
            <a:endParaRPr lang="en-GB" dirty="0"/>
          </a:p>
        </p:txBody>
      </p:sp>
      <p:sp>
        <p:nvSpPr>
          <p:cNvPr id="4" name="Slide Number Placeholder 3"/>
          <p:cNvSpPr>
            <a:spLocks noGrp="1"/>
          </p:cNvSpPr>
          <p:nvPr>
            <p:ph type="sldNum" sz="quarter" idx="12"/>
          </p:nvPr>
        </p:nvSpPr>
        <p:spPr/>
        <p:txBody>
          <a:bodyPr/>
          <a:lstStyle/>
          <a:p>
            <a:fld id="{ABDDF610-95E4-4D46-B96C-4D9FBF39C128}" type="slidenum">
              <a:rPr lang="en-IE" smtClean="0"/>
              <a:pPr/>
              <a:t>9</a:t>
            </a:fld>
            <a:endParaRPr lang="en-IE"/>
          </a:p>
        </p:txBody>
      </p:sp>
      <p:pic>
        <p:nvPicPr>
          <p:cNvPr id="7" name="Immagine 6"/>
          <p:cNvPicPr>
            <a:picLocks noChangeAspect="1"/>
          </p:cNvPicPr>
          <p:nvPr/>
        </p:nvPicPr>
        <p:blipFill>
          <a:blip r:embed="rId3" cstate="print"/>
          <a:stretch>
            <a:fillRect/>
          </a:stretch>
        </p:blipFill>
        <p:spPr>
          <a:xfrm>
            <a:off x="4500563" y="1855084"/>
            <a:ext cx="3429024" cy="2005964"/>
          </a:xfrm>
          <a:prstGeom prst="rect">
            <a:avLst/>
          </a:prstGeom>
        </p:spPr>
      </p:pic>
      <p:pic>
        <p:nvPicPr>
          <p:cNvPr id="9" name="Immagine 8"/>
          <p:cNvPicPr>
            <a:picLocks noChangeAspect="1"/>
          </p:cNvPicPr>
          <p:nvPr/>
        </p:nvPicPr>
        <p:blipFill>
          <a:blip r:embed="rId4" cstate="print"/>
          <a:stretch>
            <a:fillRect/>
          </a:stretch>
        </p:blipFill>
        <p:spPr>
          <a:xfrm>
            <a:off x="4500562" y="3929066"/>
            <a:ext cx="1571636" cy="2357455"/>
          </a:xfrm>
          <a:prstGeom prst="rect">
            <a:avLst/>
          </a:prstGeom>
        </p:spPr>
      </p:pic>
      <p:sp>
        <p:nvSpPr>
          <p:cNvPr id="10" name="Footer Placeholder 31"/>
          <p:cNvSpPr>
            <a:spLocks noGrp="1"/>
          </p:cNvSpPr>
          <p:nvPr>
            <p:ph type="ftr" sz="quarter" idx="11"/>
          </p:nvPr>
        </p:nvSpPr>
        <p:spPr>
          <a:xfrm>
            <a:off x="2606040" y="6356350"/>
            <a:ext cx="4342224" cy="365125"/>
          </a:xfrm>
        </p:spPr>
        <p:txBody>
          <a:bodyPr/>
          <a:lstStyle/>
          <a:p>
            <a:r>
              <a:rPr lang="et-EE"/>
              <a:t>Moodul 7.8 – tänavavalgustus ja valgusfoorid</a:t>
            </a:r>
          </a:p>
        </p:txBody>
      </p:sp>
      <p:sp>
        <p:nvSpPr>
          <p:cNvPr id="14" name="Titolo 4">
            <a:extLst>
              <a:ext uri="{FF2B5EF4-FFF2-40B4-BE49-F238E27FC236}">
                <a16:creationId xmlns:a16="http://schemas.microsoft.com/office/drawing/2014/main" id="{20C8F3DF-85D3-40A9-962D-2D48EC8830CA}"/>
              </a:ext>
            </a:extLst>
          </p:cNvPr>
          <p:cNvSpPr>
            <a:spLocks noGrp="1"/>
          </p:cNvSpPr>
          <p:nvPr>
            <p:ph type="title"/>
          </p:nvPr>
        </p:nvSpPr>
        <p:spPr>
          <a:xfrm>
            <a:off x="457200" y="274638"/>
            <a:ext cx="8003232" cy="850106"/>
          </a:xfrm>
        </p:spPr>
        <p:txBody>
          <a:bodyPr/>
          <a:lstStyle/>
          <a:p>
            <a:r>
              <a:rPr lang="et-EE"/>
              <a:t>Ülevaade</a:t>
            </a:r>
          </a:p>
        </p:txBody>
      </p:sp>
      <p:sp>
        <p:nvSpPr>
          <p:cNvPr id="15" name="Segnaposto testo 5">
            <a:extLst>
              <a:ext uri="{FF2B5EF4-FFF2-40B4-BE49-F238E27FC236}">
                <a16:creationId xmlns:a16="http://schemas.microsoft.com/office/drawing/2014/main" id="{92AF73E6-1AFF-4988-B2AE-3449516A51C3}"/>
              </a:ext>
            </a:extLst>
          </p:cNvPr>
          <p:cNvSpPr>
            <a:spLocks noGrp="1"/>
          </p:cNvSpPr>
          <p:nvPr>
            <p:ph type="body" sz="quarter" idx="13"/>
          </p:nvPr>
        </p:nvSpPr>
        <p:spPr>
          <a:xfrm>
            <a:off x="457200" y="1124744"/>
            <a:ext cx="7992119" cy="575270"/>
          </a:xfrm>
        </p:spPr>
        <p:txBody>
          <a:bodyPr/>
          <a:lstStyle/>
          <a:p>
            <a:r>
              <a:rPr lang="et-EE"/>
              <a:t>ELi KHRi lähenemisviis valgusfooridele</a:t>
            </a:r>
          </a:p>
        </p:txBody>
      </p:sp>
      <p:pic>
        <p:nvPicPr>
          <p:cNvPr id="12" name="Immagine 8"/>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6286512" y="4000504"/>
            <a:ext cx="1593706" cy="2306183"/>
          </a:xfrm>
          <a:prstGeom prst="rect">
            <a:avLst/>
          </a:prstGeom>
        </p:spPr>
      </p:pic>
    </p:spTree>
    <p:extLst>
      <p:ext uri="{BB962C8B-B14F-4D97-AF65-F5344CB8AC3E}">
        <p14:creationId xmlns:p14="http://schemas.microsoft.com/office/powerpoint/2010/main" val="1906464828"/>
      </p:ext>
    </p:extLst>
  </p:cSld>
  <p:clrMapOvr>
    <a:masterClrMapping/>
  </p:clrMapOvr>
</p:sld>
</file>

<file path=ppt/theme/theme1.xml><?xml version="1.0" encoding="utf-8"?>
<a:theme xmlns:a="http://schemas.openxmlformats.org/drawingml/2006/main" name="Office Theme">
  <a:themeElements>
    <a:clrScheme name="GPP Training colours">
      <a:dk1>
        <a:srgbClr val="484847"/>
      </a:dk1>
      <a:lt1>
        <a:sysClr val="window" lastClr="FFFFFF"/>
      </a:lt1>
      <a:dk2>
        <a:srgbClr val="008A88"/>
      </a:dk2>
      <a:lt2>
        <a:srgbClr val="EEECE1"/>
      </a:lt2>
      <a:accent1>
        <a:srgbClr val="1C665A"/>
      </a:accent1>
      <a:accent2>
        <a:srgbClr val="9BB51B"/>
      </a:accent2>
      <a:accent3>
        <a:srgbClr val="BBD828"/>
      </a:accent3>
      <a:accent4>
        <a:srgbClr val="D8E6B0"/>
      </a:accent4>
      <a:accent5>
        <a:srgbClr val="31859B"/>
      </a:accent5>
      <a:accent6>
        <a:srgbClr val="AFC63A"/>
      </a:accent6>
      <a:hlink>
        <a:srgbClr val="366092"/>
      </a:hlink>
      <a:folHlink>
        <a:srgbClr val="E36C0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945</Words>
  <Application>Microsoft Office PowerPoint</Application>
  <PresentationFormat>On-screen Show (4:3)</PresentationFormat>
  <Paragraphs>156</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Meiryo UI</vt:lpstr>
      <vt:lpstr>Arial</vt:lpstr>
      <vt:lpstr>Calibri</vt:lpstr>
      <vt:lpstr>Wingdings</vt:lpstr>
      <vt:lpstr>Office Theme</vt:lpstr>
      <vt:lpstr>KHRi õppevahend 7.8 Tänavavalgustus ja valgusfoorid </vt:lpstr>
      <vt:lpstr>KHRi õppevahend</vt:lpstr>
      <vt:lpstr>Keskkonnamõjud</vt:lpstr>
      <vt:lpstr>Kohaldamisala</vt:lpstr>
      <vt:lpstr>Kohaldamisala</vt:lpstr>
      <vt:lpstr>Kohaldamisala</vt:lpstr>
      <vt:lpstr>Vajaduste hindamine</vt:lpstr>
      <vt:lpstr>Ülevaade</vt:lpstr>
      <vt:lpstr>Ülevaade</vt:lpstr>
      <vt:lpstr>ELi KHRi kriteeriumid</vt:lpstr>
      <vt:lpstr>Kontroll</vt:lpstr>
      <vt:lpstr>KHRi toetavad õigusaktid</vt:lpstr>
      <vt:lpstr>Turul kättesaadavus</vt:lpstr>
      <vt:lpstr>Olelusringi kulude arvestamine</vt:lpstr>
      <vt:lpstr>Juhtumiuuringud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2019-03-13T11:41:21Z</dcterms:created>
  <dcterms:modified xsi:type="dcterms:W3CDTF">2020-09-16T20:52:31Z</dcterms:modified>
</cp:coreProperties>
</file>